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notesMasterIdLst>
    <p:notesMasterId r:id="rId11"/>
  </p:notesMasterIdLst>
  <p:sldIdLst>
    <p:sldId id="265" r:id="rId2"/>
    <p:sldId id="266" r:id="rId3"/>
    <p:sldId id="268" r:id="rId4"/>
    <p:sldId id="270" r:id="rId5"/>
    <p:sldId id="271" r:id="rId6"/>
    <p:sldId id="292" r:id="rId7"/>
    <p:sldId id="286" r:id="rId8"/>
    <p:sldId id="281" r:id="rId9"/>
    <p:sldId id="285" r:id="rId1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sti Aribenchi" initials="SA" lastIdx="1" clrIdx="0">
    <p:extLst>
      <p:ext uri="{19B8F6BF-5375-455C-9EA6-DF929625EA0E}">
        <p15:presenceInfo xmlns:p15="http://schemas.microsoft.com/office/powerpoint/2012/main" userId="S::shrusti.aribenchi@BRILLIO.COM::58159ea1-a8f7-410a-a562-2ff4fc7727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3C0"/>
    <a:srgbClr val="C981FF"/>
    <a:srgbClr val="61B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4A70D-4AA3-4301-AE7D-F821855EFB8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756A8C-E9A3-490F-A2A9-E2486C451425}">
      <dgm:prSet/>
      <dgm:spPr/>
      <dgm:t>
        <a:bodyPr/>
        <a:lstStyle/>
        <a:p>
          <a:r>
            <a:rPr lang="en-US" dirty="0"/>
            <a:t>User Friendly</a:t>
          </a:r>
          <a:endParaRPr lang="en-IN" dirty="0"/>
        </a:p>
      </dgm:t>
    </dgm:pt>
    <dgm:pt modelId="{3B712C29-B4C3-4DFA-8BCA-748B594A9B08}" type="parTrans" cxnId="{692B6638-9CE0-404E-8496-C070F0437A50}">
      <dgm:prSet/>
      <dgm:spPr/>
      <dgm:t>
        <a:bodyPr/>
        <a:lstStyle/>
        <a:p>
          <a:endParaRPr lang="en-IN"/>
        </a:p>
      </dgm:t>
    </dgm:pt>
    <dgm:pt modelId="{D36A7443-3B0C-48FD-9A60-1FB92407D618}" type="sibTrans" cxnId="{692B6638-9CE0-404E-8496-C070F0437A50}">
      <dgm:prSet/>
      <dgm:spPr/>
      <dgm:t>
        <a:bodyPr/>
        <a:lstStyle/>
        <a:p>
          <a:endParaRPr lang="en-IN"/>
        </a:p>
      </dgm:t>
    </dgm:pt>
    <dgm:pt modelId="{57FF3848-685D-4755-AEE6-C7558356FBA6}">
      <dgm:prSet/>
      <dgm:spPr/>
      <dgm:t>
        <a:bodyPr/>
        <a:lstStyle/>
        <a:p>
          <a:r>
            <a:rPr lang="en-US" dirty="0"/>
            <a:t>Efficient/fast</a:t>
          </a:r>
          <a:endParaRPr lang="en-IN" dirty="0"/>
        </a:p>
      </dgm:t>
    </dgm:pt>
    <dgm:pt modelId="{622F5B0D-7EF4-4E1D-B828-F82C6A8BC194}" type="parTrans" cxnId="{0379122D-F708-4F17-8FDD-9A24350296E3}">
      <dgm:prSet/>
      <dgm:spPr/>
      <dgm:t>
        <a:bodyPr/>
        <a:lstStyle/>
        <a:p>
          <a:endParaRPr lang="en-IN"/>
        </a:p>
      </dgm:t>
    </dgm:pt>
    <dgm:pt modelId="{AC4B6ACD-27C1-4AE7-89AE-E02BB467ABB7}" type="sibTrans" cxnId="{0379122D-F708-4F17-8FDD-9A24350296E3}">
      <dgm:prSet/>
      <dgm:spPr/>
      <dgm:t>
        <a:bodyPr/>
        <a:lstStyle/>
        <a:p>
          <a:endParaRPr lang="en-IN"/>
        </a:p>
      </dgm:t>
    </dgm:pt>
    <dgm:pt modelId="{66EE62CF-3E5B-40D6-B7A9-89C4EFCF2EE7}">
      <dgm:prSet/>
      <dgm:spPr/>
      <dgm:t>
        <a:bodyPr/>
        <a:lstStyle/>
        <a:p>
          <a:r>
            <a:rPr lang="en-US" dirty="0"/>
            <a:t>Responsive</a:t>
          </a:r>
          <a:endParaRPr lang="en-IN" dirty="0"/>
        </a:p>
      </dgm:t>
    </dgm:pt>
    <dgm:pt modelId="{0CC40205-965A-4D80-80FC-74657A250345}" type="parTrans" cxnId="{02887B28-0FF2-4C3C-92D3-95A4D24EF777}">
      <dgm:prSet/>
      <dgm:spPr/>
      <dgm:t>
        <a:bodyPr/>
        <a:lstStyle/>
        <a:p>
          <a:endParaRPr lang="en-IN"/>
        </a:p>
      </dgm:t>
    </dgm:pt>
    <dgm:pt modelId="{4EA4BDAD-E4E6-4DC3-9698-4E04E7C1607A}" type="sibTrans" cxnId="{02887B28-0FF2-4C3C-92D3-95A4D24EF777}">
      <dgm:prSet/>
      <dgm:spPr/>
      <dgm:t>
        <a:bodyPr/>
        <a:lstStyle/>
        <a:p>
          <a:endParaRPr lang="en-IN"/>
        </a:p>
      </dgm:t>
    </dgm:pt>
    <dgm:pt modelId="{7BE1878D-796C-4B93-8305-44CD28B47020}">
      <dgm:prSet/>
      <dgm:spPr/>
      <dgm:t>
        <a:bodyPr/>
        <a:lstStyle/>
        <a:p>
          <a:r>
            <a:rPr lang="en-US" dirty="0"/>
            <a:t>Up-to-date songs</a:t>
          </a:r>
          <a:endParaRPr lang="en-IN" dirty="0"/>
        </a:p>
      </dgm:t>
    </dgm:pt>
    <dgm:pt modelId="{06294DFF-E837-4B7D-86B7-A0F57F356C38}" type="parTrans" cxnId="{42AA55FE-9C48-4DFC-9080-5EC53D969457}">
      <dgm:prSet/>
      <dgm:spPr/>
      <dgm:t>
        <a:bodyPr/>
        <a:lstStyle/>
        <a:p>
          <a:endParaRPr lang="en-IN"/>
        </a:p>
      </dgm:t>
    </dgm:pt>
    <dgm:pt modelId="{2F6FB8E9-DADB-4EBC-8A9F-030652601C82}" type="sibTrans" cxnId="{42AA55FE-9C48-4DFC-9080-5EC53D969457}">
      <dgm:prSet/>
      <dgm:spPr/>
      <dgm:t>
        <a:bodyPr/>
        <a:lstStyle/>
        <a:p>
          <a:endParaRPr lang="en-IN"/>
        </a:p>
      </dgm:t>
    </dgm:pt>
    <dgm:pt modelId="{80ABA21A-FFB7-4381-B1B6-FFC0F5B9BD7C}" type="pres">
      <dgm:prSet presAssocID="{8C84A70D-4AA3-4301-AE7D-F821855EFB87}" presName="composite" presStyleCnt="0">
        <dgm:presLayoutVars>
          <dgm:chMax val="5"/>
          <dgm:dir/>
          <dgm:resizeHandles val="exact"/>
        </dgm:presLayoutVars>
      </dgm:prSet>
      <dgm:spPr/>
    </dgm:pt>
    <dgm:pt modelId="{C9020155-0C0B-4EC1-95D9-D3A2FBE14BC7}" type="pres">
      <dgm:prSet presAssocID="{EC756A8C-E9A3-490F-A2A9-E2486C451425}" presName="circle1" presStyleLbl="lnNode1" presStyleIdx="0" presStyleCnt="4"/>
      <dgm:spPr/>
    </dgm:pt>
    <dgm:pt modelId="{6785B39A-9399-46BB-BCBE-AB13506DBCBF}" type="pres">
      <dgm:prSet presAssocID="{EC756A8C-E9A3-490F-A2A9-E2486C451425}" presName="text1" presStyleLbl="revTx" presStyleIdx="0" presStyleCnt="4">
        <dgm:presLayoutVars>
          <dgm:bulletEnabled val="1"/>
        </dgm:presLayoutVars>
      </dgm:prSet>
      <dgm:spPr/>
    </dgm:pt>
    <dgm:pt modelId="{83996C49-C40A-4191-AF65-22FDCC79E605}" type="pres">
      <dgm:prSet presAssocID="{EC756A8C-E9A3-490F-A2A9-E2486C451425}" presName="line1" presStyleLbl="callout" presStyleIdx="0" presStyleCnt="8"/>
      <dgm:spPr/>
    </dgm:pt>
    <dgm:pt modelId="{19339279-EA18-4B78-8FB1-337196EADE3F}" type="pres">
      <dgm:prSet presAssocID="{EC756A8C-E9A3-490F-A2A9-E2486C451425}" presName="d1" presStyleLbl="callout" presStyleIdx="1" presStyleCnt="8"/>
      <dgm:spPr/>
    </dgm:pt>
    <dgm:pt modelId="{9EC18E10-6396-462E-8542-38D22A7E522E}" type="pres">
      <dgm:prSet presAssocID="{57FF3848-685D-4755-AEE6-C7558356FBA6}" presName="circle2" presStyleLbl="lnNode1" presStyleIdx="1" presStyleCnt="4"/>
      <dgm:spPr/>
    </dgm:pt>
    <dgm:pt modelId="{7A2AFDE0-118C-4431-BF5F-4B38D16D0B3E}" type="pres">
      <dgm:prSet presAssocID="{57FF3848-685D-4755-AEE6-C7558356FBA6}" presName="text2" presStyleLbl="revTx" presStyleIdx="1" presStyleCnt="4">
        <dgm:presLayoutVars>
          <dgm:bulletEnabled val="1"/>
        </dgm:presLayoutVars>
      </dgm:prSet>
      <dgm:spPr/>
    </dgm:pt>
    <dgm:pt modelId="{4A1B0433-8533-42EC-8FC1-5A438E075872}" type="pres">
      <dgm:prSet presAssocID="{57FF3848-685D-4755-AEE6-C7558356FBA6}" presName="line2" presStyleLbl="callout" presStyleIdx="2" presStyleCnt="8"/>
      <dgm:spPr/>
    </dgm:pt>
    <dgm:pt modelId="{A6351D6A-D779-414D-A53C-E1864827A7D9}" type="pres">
      <dgm:prSet presAssocID="{57FF3848-685D-4755-AEE6-C7558356FBA6}" presName="d2" presStyleLbl="callout" presStyleIdx="3" presStyleCnt="8"/>
      <dgm:spPr/>
    </dgm:pt>
    <dgm:pt modelId="{08C60726-8AB3-4AED-BD79-1CC7777A990E}" type="pres">
      <dgm:prSet presAssocID="{66EE62CF-3E5B-40D6-B7A9-89C4EFCF2EE7}" presName="circle3" presStyleLbl="lnNode1" presStyleIdx="2" presStyleCnt="4"/>
      <dgm:spPr/>
    </dgm:pt>
    <dgm:pt modelId="{0985193E-255E-4608-8F0A-32FF9DB8F49E}" type="pres">
      <dgm:prSet presAssocID="{66EE62CF-3E5B-40D6-B7A9-89C4EFCF2EE7}" presName="text3" presStyleLbl="revTx" presStyleIdx="2" presStyleCnt="4">
        <dgm:presLayoutVars>
          <dgm:bulletEnabled val="1"/>
        </dgm:presLayoutVars>
      </dgm:prSet>
      <dgm:spPr/>
    </dgm:pt>
    <dgm:pt modelId="{2305E0AF-D975-4C29-AB73-F18537CF50B8}" type="pres">
      <dgm:prSet presAssocID="{66EE62CF-3E5B-40D6-B7A9-89C4EFCF2EE7}" presName="line3" presStyleLbl="callout" presStyleIdx="4" presStyleCnt="8"/>
      <dgm:spPr/>
    </dgm:pt>
    <dgm:pt modelId="{FE8173C3-251D-4369-BB74-A9EC7B32650D}" type="pres">
      <dgm:prSet presAssocID="{66EE62CF-3E5B-40D6-B7A9-89C4EFCF2EE7}" presName="d3" presStyleLbl="callout" presStyleIdx="5" presStyleCnt="8"/>
      <dgm:spPr/>
    </dgm:pt>
    <dgm:pt modelId="{DC36B107-6ABC-4896-A549-63C1D70081D4}" type="pres">
      <dgm:prSet presAssocID="{7BE1878D-796C-4B93-8305-44CD28B47020}" presName="circle4" presStyleLbl="lnNode1" presStyleIdx="3" presStyleCnt="4" custScaleX="118910" custScaleY="109290"/>
      <dgm:spPr/>
    </dgm:pt>
    <dgm:pt modelId="{88153880-01EC-443E-9DF8-926AD7171358}" type="pres">
      <dgm:prSet presAssocID="{7BE1878D-796C-4B93-8305-44CD28B47020}" presName="text4" presStyleLbl="revTx" presStyleIdx="3" presStyleCnt="4">
        <dgm:presLayoutVars>
          <dgm:bulletEnabled val="1"/>
        </dgm:presLayoutVars>
      </dgm:prSet>
      <dgm:spPr/>
    </dgm:pt>
    <dgm:pt modelId="{91E3508C-F7D3-4ED5-9521-5E62AA772911}" type="pres">
      <dgm:prSet presAssocID="{7BE1878D-796C-4B93-8305-44CD28B47020}" presName="line4" presStyleLbl="callout" presStyleIdx="6" presStyleCnt="8"/>
      <dgm:spPr/>
    </dgm:pt>
    <dgm:pt modelId="{003102B7-A36B-4F0A-B867-AE53176B6B90}" type="pres">
      <dgm:prSet presAssocID="{7BE1878D-796C-4B93-8305-44CD28B47020}" presName="d4" presStyleLbl="callout" presStyleIdx="7" presStyleCnt="8"/>
      <dgm:spPr/>
    </dgm:pt>
  </dgm:ptLst>
  <dgm:cxnLst>
    <dgm:cxn modelId="{02887B28-0FF2-4C3C-92D3-95A4D24EF777}" srcId="{8C84A70D-4AA3-4301-AE7D-F821855EFB87}" destId="{66EE62CF-3E5B-40D6-B7A9-89C4EFCF2EE7}" srcOrd="2" destOrd="0" parTransId="{0CC40205-965A-4D80-80FC-74657A250345}" sibTransId="{4EA4BDAD-E4E6-4DC3-9698-4E04E7C1607A}"/>
    <dgm:cxn modelId="{0379122D-F708-4F17-8FDD-9A24350296E3}" srcId="{8C84A70D-4AA3-4301-AE7D-F821855EFB87}" destId="{57FF3848-685D-4755-AEE6-C7558356FBA6}" srcOrd="1" destOrd="0" parTransId="{622F5B0D-7EF4-4E1D-B828-F82C6A8BC194}" sibTransId="{AC4B6ACD-27C1-4AE7-89AE-E02BB467ABB7}"/>
    <dgm:cxn modelId="{692B6638-9CE0-404E-8496-C070F0437A50}" srcId="{8C84A70D-4AA3-4301-AE7D-F821855EFB87}" destId="{EC756A8C-E9A3-490F-A2A9-E2486C451425}" srcOrd="0" destOrd="0" parTransId="{3B712C29-B4C3-4DFA-8BCA-748B594A9B08}" sibTransId="{D36A7443-3B0C-48FD-9A60-1FB92407D618}"/>
    <dgm:cxn modelId="{39046F87-D64B-44E3-893E-78C322DB9E0A}" type="presOf" srcId="{57FF3848-685D-4755-AEE6-C7558356FBA6}" destId="{7A2AFDE0-118C-4431-BF5F-4B38D16D0B3E}" srcOrd="0" destOrd="0" presId="urn:microsoft.com/office/officeart/2005/8/layout/target1"/>
    <dgm:cxn modelId="{165C8C94-F30E-4611-8437-52D57E17B238}" type="presOf" srcId="{EC756A8C-E9A3-490F-A2A9-E2486C451425}" destId="{6785B39A-9399-46BB-BCBE-AB13506DBCBF}" srcOrd="0" destOrd="0" presId="urn:microsoft.com/office/officeart/2005/8/layout/target1"/>
    <dgm:cxn modelId="{5ADB4BA4-F029-4E62-BBC0-F28D56AF0B1E}" type="presOf" srcId="{8C84A70D-4AA3-4301-AE7D-F821855EFB87}" destId="{80ABA21A-FFB7-4381-B1B6-FFC0F5B9BD7C}" srcOrd="0" destOrd="0" presId="urn:microsoft.com/office/officeart/2005/8/layout/target1"/>
    <dgm:cxn modelId="{4C6E16BB-3162-4CAE-AF8D-FDAAB72D81D9}" type="presOf" srcId="{66EE62CF-3E5B-40D6-B7A9-89C4EFCF2EE7}" destId="{0985193E-255E-4608-8F0A-32FF9DB8F49E}" srcOrd="0" destOrd="0" presId="urn:microsoft.com/office/officeart/2005/8/layout/target1"/>
    <dgm:cxn modelId="{909290FB-E12C-4903-A37A-3CDFAD5FAA62}" type="presOf" srcId="{7BE1878D-796C-4B93-8305-44CD28B47020}" destId="{88153880-01EC-443E-9DF8-926AD7171358}" srcOrd="0" destOrd="0" presId="urn:microsoft.com/office/officeart/2005/8/layout/target1"/>
    <dgm:cxn modelId="{42AA55FE-9C48-4DFC-9080-5EC53D969457}" srcId="{8C84A70D-4AA3-4301-AE7D-F821855EFB87}" destId="{7BE1878D-796C-4B93-8305-44CD28B47020}" srcOrd="3" destOrd="0" parTransId="{06294DFF-E837-4B7D-86B7-A0F57F356C38}" sibTransId="{2F6FB8E9-DADB-4EBC-8A9F-030652601C82}"/>
    <dgm:cxn modelId="{F475E706-9F77-4DAD-8C96-6BA9166D3CF0}" type="presParOf" srcId="{80ABA21A-FFB7-4381-B1B6-FFC0F5B9BD7C}" destId="{C9020155-0C0B-4EC1-95D9-D3A2FBE14BC7}" srcOrd="0" destOrd="0" presId="urn:microsoft.com/office/officeart/2005/8/layout/target1"/>
    <dgm:cxn modelId="{A38FC801-297B-4D34-929A-FD8E25AD4AD4}" type="presParOf" srcId="{80ABA21A-FFB7-4381-B1B6-FFC0F5B9BD7C}" destId="{6785B39A-9399-46BB-BCBE-AB13506DBCBF}" srcOrd="1" destOrd="0" presId="urn:microsoft.com/office/officeart/2005/8/layout/target1"/>
    <dgm:cxn modelId="{2F7B43A0-94FE-48CD-B322-1AC8BA484916}" type="presParOf" srcId="{80ABA21A-FFB7-4381-B1B6-FFC0F5B9BD7C}" destId="{83996C49-C40A-4191-AF65-22FDCC79E605}" srcOrd="2" destOrd="0" presId="urn:microsoft.com/office/officeart/2005/8/layout/target1"/>
    <dgm:cxn modelId="{4F860B7E-F749-48D7-91FC-4627D8C66979}" type="presParOf" srcId="{80ABA21A-FFB7-4381-B1B6-FFC0F5B9BD7C}" destId="{19339279-EA18-4B78-8FB1-337196EADE3F}" srcOrd="3" destOrd="0" presId="urn:microsoft.com/office/officeart/2005/8/layout/target1"/>
    <dgm:cxn modelId="{D94843F3-B224-4F48-8E40-F63E8491DD63}" type="presParOf" srcId="{80ABA21A-FFB7-4381-B1B6-FFC0F5B9BD7C}" destId="{9EC18E10-6396-462E-8542-38D22A7E522E}" srcOrd="4" destOrd="0" presId="urn:microsoft.com/office/officeart/2005/8/layout/target1"/>
    <dgm:cxn modelId="{94D07B9F-D5C2-47BF-9FBE-52F0FE33D47F}" type="presParOf" srcId="{80ABA21A-FFB7-4381-B1B6-FFC0F5B9BD7C}" destId="{7A2AFDE0-118C-4431-BF5F-4B38D16D0B3E}" srcOrd="5" destOrd="0" presId="urn:microsoft.com/office/officeart/2005/8/layout/target1"/>
    <dgm:cxn modelId="{5C5DEF97-50FC-4E60-B68C-48E0E9491599}" type="presParOf" srcId="{80ABA21A-FFB7-4381-B1B6-FFC0F5B9BD7C}" destId="{4A1B0433-8533-42EC-8FC1-5A438E075872}" srcOrd="6" destOrd="0" presId="urn:microsoft.com/office/officeart/2005/8/layout/target1"/>
    <dgm:cxn modelId="{11CC8442-7CE3-41AC-A4F8-1178001FC372}" type="presParOf" srcId="{80ABA21A-FFB7-4381-B1B6-FFC0F5B9BD7C}" destId="{A6351D6A-D779-414D-A53C-E1864827A7D9}" srcOrd="7" destOrd="0" presId="urn:microsoft.com/office/officeart/2005/8/layout/target1"/>
    <dgm:cxn modelId="{CF8A47FC-22C4-4914-BAF5-9D7BBD683B9E}" type="presParOf" srcId="{80ABA21A-FFB7-4381-B1B6-FFC0F5B9BD7C}" destId="{08C60726-8AB3-4AED-BD79-1CC7777A990E}" srcOrd="8" destOrd="0" presId="urn:microsoft.com/office/officeart/2005/8/layout/target1"/>
    <dgm:cxn modelId="{DC7F2413-D115-4563-85EC-2442E289CD28}" type="presParOf" srcId="{80ABA21A-FFB7-4381-B1B6-FFC0F5B9BD7C}" destId="{0985193E-255E-4608-8F0A-32FF9DB8F49E}" srcOrd="9" destOrd="0" presId="urn:microsoft.com/office/officeart/2005/8/layout/target1"/>
    <dgm:cxn modelId="{A6A7170A-700D-45BE-B0A6-22D1AD99D37B}" type="presParOf" srcId="{80ABA21A-FFB7-4381-B1B6-FFC0F5B9BD7C}" destId="{2305E0AF-D975-4C29-AB73-F18537CF50B8}" srcOrd="10" destOrd="0" presId="urn:microsoft.com/office/officeart/2005/8/layout/target1"/>
    <dgm:cxn modelId="{FBF541A5-B8B7-4245-8EB2-113945E55340}" type="presParOf" srcId="{80ABA21A-FFB7-4381-B1B6-FFC0F5B9BD7C}" destId="{FE8173C3-251D-4369-BB74-A9EC7B32650D}" srcOrd="11" destOrd="0" presId="urn:microsoft.com/office/officeart/2005/8/layout/target1"/>
    <dgm:cxn modelId="{D0015C5C-BFD1-4DDF-8BD7-0DB3DF06A337}" type="presParOf" srcId="{80ABA21A-FFB7-4381-B1B6-FFC0F5B9BD7C}" destId="{DC36B107-6ABC-4896-A549-63C1D70081D4}" srcOrd="12" destOrd="0" presId="urn:microsoft.com/office/officeart/2005/8/layout/target1"/>
    <dgm:cxn modelId="{FA0AE787-942B-46EE-8CB3-AB71C41BDCB1}" type="presParOf" srcId="{80ABA21A-FFB7-4381-B1B6-FFC0F5B9BD7C}" destId="{88153880-01EC-443E-9DF8-926AD7171358}" srcOrd="13" destOrd="0" presId="urn:microsoft.com/office/officeart/2005/8/layout/target1"/>
    <dgm:cxn modelId="{0999EE5D-FF7C-4576-A71F-A8E800289029}" type="presParOf" srcId="{80ABA21A-FFB7-4381-B1B6-FFC0F5B9BD7C}" destId="{91E3508C-F7D3-4ED5-9521-5E62AA772911}" srcOrd="14" destOrd="0" presId="urn:microsoft.com/office/officeart/2005/8/layout/target1"/>
    <dgm:cxn modelId="{9415D204-BE8A-48B4-B15B-BC4D1C8514AF}" type="presParOf" srcId="{80ABA21A-FFB7-4381-B1B6-FFC0F5B9BD7C}" destId="{003102B7-A36B-4F0A-B867-AE53176B6B90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B107-6ABC-4896-A549-63C1D70081D4}">
      <dsp:nvSpPr>
        <dsp:cNvPr id="0" name=""/>
        <dsp:cNvSpPr/>
      </dsp:nvSpPr>
      <dsp:spPr>
        <a:xfrm>
          <a:off x="1390056" y="587654"/>
          <a:ext cx="2650325" cy="2435910"/>
        </a:xfrm>
        <a:prstGeom prst="ellipse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0726-8AB3-4AED-BD79-1CC7777A990E}">
      <dsp:nvSpPr>
        <dsp:cNvPr id="0" name=""/>
        <dsp:cNvSpPr/>
      </dsp:nvSpPr>
      <dsp:spPr>
        <a:xfrm>
          <a:off x="1919333" y="1009724"/>
          <a:ext cx="1591770" cy="1591770"/>
        </a:xfrm>
        <a:prstGeom prst="ellipse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18E10-6396-462E-8542-38D22A7E522E}">
      <dsp:nvSpPr>
        <dsp:cNvPr id="0" name=""/>
        <dsp:cNvSpPr/>
      </dsp:nvSpPr>
      <dsp:spPr>
        <a:xfrm>
          <a:off x="2237687" y="1328078"/>
          <a:ext cx="955062" cy="955062"/>
        </a:xfrm>
        <a:prstGeom prst="ellipse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20155-0C0B-4EC1-95D9-D3A2FBE14BC7}">
      <dsp:nvSpPr>
        <dsp:cNvPr id="0" name=""/>
        <dsp:cNvSpPr/>
      </dsp:nvSpPr>
      <dsp:spPr>
        <a:xfrm>
          <a:off x="2556041" y="1646432"/>
          <a:ext cx="318354" cy="3183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5B39A-9399-46BB-BCBE-AB13506DBCBF}">
      <dsp:nvSpPr>
        <dsp:cNvPr id="0" name=""/>
        <dsp:cNvSpPr/>
      </dsp:nvSpPr>
      <dsp:spPr>
        <a:xfrm>
          <a:off x="4201118" y="-51765"/>
          <a:ext cx="1114425" cy="5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Friendly</a:t>
          </a:r>
          <a:endParaRPr lang="en-IN" sz="1400" kern="1200" dirty="0"/>
        </a:p>
      </dsp:txBody>
      <dsp:txXfrm>
        <a:off x="4201118" y="-51765"/>
        <a:ext cx="1114425" cy="533066"/>
      </dsp:txXfrm>
    </dsp:sp>
    <dsp:sp modelId="{83996C49-C40A-4191-AF65-22FDCC79E605}">
      <dsp:nvSpPr>
        <dsp:cNvPr id="0" name=""/>
        <dsp:cNvSpPr/>
      </dsp:nvSpPr>
      <dsp:spPr>
        <a:xfrm>
          <a:off x="3922512" y="214768"/>
          <a:ext cx="2786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39279-EA18-4B78-8FB1-337196EADE3F}">
      <dsp:nvSpPr>
        <dsp:cNvPr id="0" name=""/>
        <dsp:cNvSpPr/>
      </dsp:nvSpPr>
      <dsp:spPr>
        <a:xfrm rot="5400000">
          <a:off x="2522051" y="390290"/>
          <a:ext cx="1575054" cy="122586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FDE0-118C-4431-BF5F-4B38D16D0B3E}">
      <dsp:nvSpPr>
        <dsp:cNvPr id="0" name=""/>
        <dsp:cNvSpPr/>
      </dsp:nvSpPr>
      <dsp:spPr>
        <a:xfrm>
          <a:off x="4201118" y="481301"/>
          <a:ext cx="1114425" cy="5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Efficient/fast</a:t>
          </a:r>
          <a:endParaRPr lang="en-IN" sz="1400" kern="1200" dirty="0"/>
        </a:p>
      </dsp:txBody>
      <dsp:txXfrm>
        <a:off x="4201118" y="481301"/>
        <a:ext cx="1114425" cy="533066"/>
      </dsp:txXfrm>
    </dsp:sp>
    <dsp:sp modelId="{4A1B0433-8533-42EC-8FC1-5A438E075872}">
      <dsp:nvSpPr>
        <dsp:cNvPr id="0" name=""/>
        <dsp:cNvSpPr/>
      </dsp:nvSpPr>
      <dsp:spPr>
        <a:xfrm>
          <a:off x="3922512" y="747834"/>
          <a:ext cx="2786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51D6A-D779-414D-A53C-E1864827A7D9}">
      <dsp:nvSpPr>
        <dsp:cNvPr id="0" name=""/>
        <dsp:cNvSpPr/>
      </dsp:nvSpPr>
      <dsp:spPr>
        <a:xfrm rot="5400000">
          <a:off x="2794714" y="914627"/>
          <a:ext cx="1293475" cy="960262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5193E-255E-4608-8F0A-32FF9DB8F49E}">
      <dsp:nvSpPr>
        <dsp:cNvPr id="0" name=""/>
        <dsp:cNvSpPr/>
      </dsp:nvSpPr>
      <dsp:spPr>
        <a:xfrm>
          <a:off x="4201118" y="1014368"/>
          <a:ext cx="1114425" cy="5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Responsive</a:t>
          </a:r>
          <a:endParaRPr lang="en-IN" sz="1400" kern="1200" dirty="0"/>
        </a:p>
      </dsp:txBody>
      <dsp:txXfrm>
        <a:off x="4201118" y="1014368"/>
        <a:ext cx="1114425" cy="533066"/>
      </dsp:txXfrm>
    </dsp:sp>
    <dsp:sp modelId="{2305E0AF-D975-4C29-AB73-F18537CF50B8}">
      <dsp:nvSpPr>
        <dsp:cNvPr id="0" name=""/>
        <dsp:cNvSpPr/>
      </dsp:nvSpPr>
      <dsp:spPr>
        <a:xfrm>
          <a:off x="3922512" y="1280901"/>
          <a:ext cx="2786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173C3-251D-4369-BB74-A9EC7B32650D}">
      <dsp:nvSpPr>
        <dsp:cNvPr id="0" name=""/>
        <dsp:cNvSpPr/>
      </dsp:nvSpPr>
      <dsp:spPr>
        <a:xfrm rot="5400000">
          <a:off x="3058647" y="1403302"/>
          <a:ext cx="986637" cy="741092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53880-01EC-443E-9DF8-926AD7171358}">
      <dsp:nvSpPr>
        <dsp:cNvPr id="0" name=""/>
        <dsp:cNvSpPr/>
      </dsp:nvSpPr>
      <dsp:spPr>
        <a:xfrm>
          <a:off x="4201118" y="1547434"/>
          <a:ext cx="1114425" cy="5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Up-to-date songs</a:t>
          </a:r>
          <a:endParaRPr lang="en-IN" sz="1400" kern="1200" dirty="0"/>
        </a:p>
      </dsp:txBody>
      <dsp:txXfrm>
        <a:off x="4201118" y="1547434"/>
        <a:ext cx="1114425" cy="533066"/>
      </dsp:txXfrm>
    </dsp:sp>
    <dsp:sp modelId="{91E3508C-F7D3-4ED5-9521-5E62AA772911}">
      <dsp:nvSpPr>
        <dsp:cNvPr id="0" name=""/>
        <dsp:cNvSpPr/>
      </dsp:nvSpPr>
      <dsp:spPr>
        <a:xfrm>
          <a:off x="3922512" y="1813968"/>
          <a:ext cx="2786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102B7-A36B-4F0A-B867-AE53176B6B90}">
      <dsp:nvSpPr>
        <dsp:cNvPr id="0" name=""/>
        <dsp:cNvSpPr/>
      </dsp:nvSpPr>
      <dsp:spPr>
        <a:xfrm rot="5400000">
          <a:off x="3323212" y="1893909"/>
          <a:ext cx="678164" cy="51783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DF8D5-2DC4-434A-B47E-DDF7B0E90F1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4AD4-2D9C-4B2F-B2AC-1B517F136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55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6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54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8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2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0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35804"/>
            <a:ext cx="8966615" cy="10387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MUSIX-APP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78457" y="212841"/>
            <a:ext cx="5029200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000000"/>
                </a:highlight>
                <a:latin typeface="Helvetica" panose="020B0604020202020204" pitchFamily="34" charset="0"/>
              </a:rPr>
              <a:t>BRILLIO TECHNOLOGIES PRIVATE LIMITED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4644" y="2628900"/>
            <a:ext cx="2228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97D0B-FDD8-41B7-AB2E-145C6735CF53}"/>
              </a:ext>
            </a:extLst>
          </p:cNvPr>
          <p:cNvSpPr/>
          <p:nvPr/>
        </p:nvSpPr>
        <p:spPr>
          <a:xfrm>
            <a:off x="152401" y="2361119"/>
            <a:ext cx="896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Shankar  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FB8CA-A011-43ED-9163-BF848B53A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3957"/>
            <a:ext cx="1020211" cy="501255"/>
          </a:xfrm>
          <a:prstGeom prst="rect">
            <a:avLst/>
          </a:prstGeom>
        </p:spPr>
      </p:pic>
      <p:pic>
        <p:nvPicPr>
          <p:cNvPr id="1026" name="Picture 2" descr="Home | StackRoute">
            <a:extLst>
              <a:ext uri="{FF2B5EF4-FFF2-40B4-BE49-F238E27FC236}">
                <a16:creationId xmlns:a16="http://schemas.microsoft.com/office/drawing/2014/main" id="{E201E707-B969-44C5-98BE-EF3CA14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67164"/>
            <a:ext cx="1311501" cy="4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E8220-5217-4D91-ABD0-68A2D2DA3305}"/>
              </a:ext>
            </a:extLst>
          </p:cNvPr>
          <p:cNvSpPr txBox="1"/>
          <p:nvPr/>
        </p:nvSpPr>
        <p:spPr>
          <a:xfrm>
            <a:off x="6858000" y="3333750"/>
            <a:ext cx="2261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Sudarshan B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Shrusti 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Rekha 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Prajwal                                           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E366E-64D2-4965-8E56-CA268AB12052}"/>
              </a:ext>
            </a:extLst>
          </p:cNvPr>
          <p:cNvSpPr txBox="1"/>
          <p:nvPr/>
        </p:nvSpPr>
        <p:spPr>
          <a:xfrm>
            <a:off x="6858000" y="3250230"/>
            <a:ext cx="1981200" cy="36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4350"/>
            <a:ext cx="4114800" cy="3428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 Problem Definition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Objectives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Block Diagram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Flow Chart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-Conclusion  </a:t>
            </a:r>
          </a:p>
        </p:txBody>
      </p:sp>
      <p:sp>
        <p:nvSpPr>
          <p:cNvPr id="4" name="object 19">
            <a:extLst>
              <a:ext uri="{FF2B5EF4-FFF2-40B4-BE49-F238E27FC236}">
                <a16:creationId xmlns:a16="http://schemas.microsoft.com/office/drawing/2014/main" id="{039C2F2E-E55E-4E3F-BE71-FBA970F221CF}"/>
              </a:ext>
            </a:extLst>
          </p:cNvPr>
          <p:cNvSpPr/>
          <p:nvPr/>
        </p:nvSpPr>
        <p:spPr>
          <a:xfrm>
            <a:off x="7156175" y="205750"/>
            <a:ext cx="1359674" cy="135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F392-8A3F-4E31-B7AA-45A5D77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4350"/>
            <a:ext cx="4267200" cy="427268"/>
          </a:xfrm>
        </p:spPr>
        <p:txBody>
          <a:bodyPr>
            <a:no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9426-5B28-4F43-A205-0ED9DB4D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4950"/>
            <a:ext cx="6324600" cy="1428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proposing a music app which is built with angular 8 (front end) , spring tools (backend) and MySQL(database) . This app has numerous features , it has collections of hit songs ,artists and albums</a:t>
            </a:r>
          </a:p>
          <a:p>
            <a:pPr marL="0" indent="0">
              <a:buNone/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34847E52-100B-422D-9F10-4B6165DCED47}"/>
              </a:ext>
            </a:extLst>
          </p:cNvPr>
          <p:cNvSpPr/>
          <p:nvPr/>
        </p:nvSpPr>
        <p:spPr>
          <a:xfrm>
            <a:off x="6629400" y="2800350"/>
            <a:ext cx="2158174" cy="215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62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D2D78FE-56D3-4A2E-8D99-85A5FCC0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666750"/>
            <a:ext cx="7620000" cy="3429000"/>
          </a:xfrm>
        </p:spPr>
        <p:txBody>
          <a:bodyPr>
            <a:normAutofit fontScale="32500" lnSpcReduction="20000"/>
          </a:bodyPr>
          <a:lstStyle/>
          <a:p>
            <a:r>
              <a:rPr lang="en-IN" sz="8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8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full-stack Music App fetching songs and videos from Napster and YouTube API and the project has features like search, authorization using JWT tokens, authentication ,recommendation, adding to favorites , adding comments, playing the video of the particular song, updating of the profile, searching by Artist name, searching by song name , testing and mocking for both front end and back end.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7D3-6810-46D3-B44C-95FB9CBB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53676"/>
            <a:ext cx="3200400" cy="381000"/>
          </a:xfrm>
        </p:spPr>
        <p:txBody>
          <a:bodyPr>
            <a:no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AA0F6-8134-4FB2-BEF4-C7E9604D2790}"/>
              </a:ext>
            </a:extLst>
          </p:cNvPr>
          <p:cNvSpPr/>
          <p:nvPr/>
        </p:nvSpPr>
        <p:spPr>
          <a:xfrm>
            <a:off x="685800" y="1733550"/>
            <a:ext cx="5943600" cy="239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18">
              <a:lnSpc>
                <a:spcPct val="95825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18">
              <a:lnSpc>
                <a:spcPct val="95825"/>
              </a:lnSpc>
              <a:spcBef>
                <a:spcPts val="3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fast and efficient app</a:t>
            </a:r>
          </a:p>
          <a:p>
            <a:pPr marL="822918">
              <a:lnSpc>
                <a:spcPct val="95825"/>
              </a:lnSpc>
              <a:spcBef>
                <a:spcPts val="3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Responsive screen</a:t>
            </a:r>
          </a:p>
          <a:p>
            <a:pPr marL="822918">
              <a:lnSpc>
                <a:spcPct val="95825"/>
              </a:lnSpc>
              <a:spcBef>
                <a:spcPts val="3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Stateless Application</a:t>
            </a:r>
          </a:p>
          <a:p>
            <a:pPr marL="822918">
              <a:lnSpc>
                <a:spcPct val="95825"/>
              </a:lnSpc>
              <a:spcBef>
                <a:spcPts val="3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Security</a:t>
            </a:r>
          </a:p>
          <a:p>
            <a:pPr marL="822918">
              <a:lnSpc>
                <a:spcPct val="95825"/>
              </a:lnSpc>
              <a:spcBef>
                <a:spcPts val="3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8668" indent="-285750">
              <a:lnSpc>
                <a:spcPct val="95825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A78748D9-0A20-4AA2-8F9A-519D453B0F83}"/>
              </a:ext>
            </a:extLst>
          </p:cNvPr>
          <p:cNvSpPr/>
          <p:nvPr/>
        </p:nvSpPr>
        <p:spPr>
          <a:xfrm>
            <a:off x="7162800" y="64339"/>
            <a:ext cx="1359674" cy="135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52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F53D-F5CD-46F6-880A-C5AB90DD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352550"/>
            <a:ext cx="6686550" cy="283321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IN" sz="2200" dirty="0"/>
              <a:t>Angular CLI: 10.0.3</a:t>
            </a:r>
          </a:p>
          <a:p>
            <a:r>
              <a:rPr lang="en-IN" sz="2200" dirty="0"/>
              <a:t>Spring Tool  Suite 4-4.7.0</a:t>
            </a:r>
          </a:p>
          <a:p>
            <a:r>
              <a:rPr lang="en-IN" sz="2200" dirty="0"/>
              <a:t>Visual Studio Code 1.49.1</a:t>
            </a:r>
          </a:p>
          <a:p>
            <a:r>
              <a:rPr lang="en-IN" sz="2200" dirty="0"/>
              <a:t>MySQL Workbench </a:t>
            </a:r>
            <a:r>
              <a:rPr lang="en-IN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8.0.21</a:t>
            </a:r>
          </a:p>
          <a:p>
            <a:r>
              <a:rPr lang="en-IN" sz="2200" dirty="0">
                <a:solidFill>
                  <a:srgbClr val="202124"/>
                </a:solidFill>
                <a:latin typeface="arial" panose="020B0604020202020204" pitchFamily="34" charset="0"/>
              </a:rPr>
              <a:t>Docker 8.0. 21</a:t>
            </a:r>
            <a:endParaRPr lang="en-I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CDB20B-255E-409D-98D9-A5617A18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590550"/>
            <a:ext cx="6105525" cy="381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REQUIREMENTS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AABE1-A1F2-4E05-89E9-9F12B6D566F4}"/>
              </a:ext>
            </a:extLst>
          </p:cNvPr>
          <p:cNvSpPr/>
          <p:nvPr/>
        </p:nvSpPr>
        <p:spPr>
          <a:xfrm>
            <a:off x="1992826" y="3714014"/>
            <a:ext cx="1371591" cy="9314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2EBDFF-71BC-420A-A717-AF8A7DAF6BAE}"/>
              </a:ext>
            </a:extLst>
          </p:cNvPr>
          <p:cNvSpPr/>
          <p:nvPr/>
        </p:nvSpPr>
        <p:spPr>
          <a:xfrm>
            <a:off x="6262029" y="3737547"/>
            <a:ext cx="1371600" cy="914399"/>
          </a:xfrm>
          <a:prstGeom prst="roundRect">
            <a:avLst/>
          </a:prstGeom>
          <a:solidFill>
            <a:srgbClr val="B2B3C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429304-6DB1-4D82-B6BE-2B77AA302A15}"/>
              </a:ext>
            </a:extLst>
          </p:cNvPr>
          <p:cNvSpPr/>
          <p:nvPr/>
        </p:nvSpPr>
        <p:spPr>
          <a:xfrm>
            <a:off x="1992826" y="1308444"/>
            <a:ext cx="1662449" cy="83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Napster/YouTube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31ABD4-910A-49BF-B774-9B3810ACED71}"/>
              </a:ext>
            </a:extLst>
          </p:cNvPr>
          <p:cNvCxnSpPr>
            <a:cxnSpLocks/>
          </p:cNvCxnSpPr>
          <p:nvPr/>
        </p:nvCxnSpPr>
        <p:spPr>
          <a:xfrm flipH="1" flipV="1">
            <a:off x="2886848" y="2147558"/>
            <a:ext cx="2279" cy="15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DE9479-9CBE-484E-B652-06382A5CBC01}"/>
              </a:ext>
            </a:extLst>
          </p:cNvPr>
          <p:cNvSpPr txBox="1"/>
          <p:nvPr/>
        </p:nvSpPr>
        <p:spPr>
          <a:xfrm>
            <a:off x="2999938" y="2579811"/>
            <a:ext cx="67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request</a:t>
            </a:r>
            <a:endParaRPr lang="en-IN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97215C-066E-4AB6-BB47-5AACD9DE2448}"/>
              </a:ext>
            </a:extLst>
          </p:cNvPr>
          <p:cNvCxnSpPr>
            <a:cxnSpLocks/>
          </p:cNvCxnSpPr>
          <p:nvPr/>
        </p:nvCxnSpPr>
        <p:spPr>
          <a:xfrm>
            <a:off x="2528229" y="2147556"/>
            <a:ext cx="0" cy="156645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E75001-463B-43CF-A36D-0ECE15955A7E}"/>
              </a:ext>
            </a:extLst>
          </p:cNvPr>
          <p:cNvSpPr txBox="1"/>
          <p:nvPr/>
        </p:nvSpPr>
        <p:spPr>
          <a:xfrm>
            <a:off x="1552133" y="2544226"/>
            <a:ext cx="976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response</a:t>
            </a:r>
            <a:endParaRPr lang="en-IN" sz="11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5DE2ED-5817-4E33-AC0C-0A5BE74E10CD}"/>
              </a:ext>
            </a:extLst>
          </p:cNvPr>
          <p:cNvSpPr/>
          <p:nvPr/>
        </p:nvSpPr>
        <p:spPr>
          <a:xfrm flipV="1">
            <a:off x="6262029" y="1428750"/>
            <a:ext cx="1295391" cy="4755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3D3F71-78A2-4BF9-800E-B3F792D4A4E7}"/>
              </a:ext>
            </a:extLst>
          </p:cNvPr>
          <p:cNvSpPr/>
          <p:nvPr/>
        </p:nvSpPr>
        <p:spPr>
          <a:xfrm flipV="1">
            <a:off x="6263922" y="1727515"/>
            <a:ext cx="1310533" cy="3723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DA7EBE-93AB-4884-A224-C0F492D334D9}"/>
              </a:ext>
            </a:extLst>
          </p:cNvPr>
          <p:cNvSpPr/>
          <p:nvPr/>
        </p:nvSpPr>
        <p:spPr>
          <a:xfrm flipV="1">
            <a:off x="6262029" y="1898598"/>
            <a:ext cx="1295392" cy="4361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15D916-A2CF-44E4-A6CC-55D3ECB92B96}"/>
              </a:ext>
            </a:extLst>
          </p:cNvPr>
          <p:cNvCxnSpPr>
            <a:cxnSpLocks/>
            <a:stCxn id="38" idx="6"/>
            <a:endCxn id="42" idx="6"/>
          </p:cNvCxnSpPr>
          <p:nvPr/>
        </p:nvCxnSpPr>
        <p:spPr>
          <a:xfrm>
            <a:off x="7557420" y="1666547"/>
            <a:ext cx="1" cy="45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600EB6-8C0F-43F6-B49C-AD782E95BCCD}"/>
              </a:ext>
            </a:extLst>
          </p:cNvPr>
          <p:cNvCxnSpPr>
            <a:cxnSpLocks/>
            <a:stCxn id="42" idx="2"/>
            <a:endCxn id="38" idx="2"/>
          </p:cNvCxnSpPr>
          <p:nvPr/>
        </p:nvCxnSpPr>
        <p:spPr>
          <a:xfrm flipV="1">
            <a:off x="6262029" y="1666547"/>
            <a:ext cx="0" cy="45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45BDCC-CD59-420D-BB16-84937BE8AF8E}"/>
              </a:ext>
            </a:extLst>
          </p:cNvPr>
          <p:cNvSpPr txBox="1"/>
          <p:nvPr/>
        </p:nvSpPr>
        <p:spPr>
          <a:xfrm>
            <a:off x="6507781" y="1677896"/>
            <a:ext cx="803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MySQL</a:t>
            </a:r>
            <a:endParaRPr lang="en-IN" sz="105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AFB6B8-1860-4B48-AFF9-EAE8A619FEB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47829" y="2343149"/>
            <a:ext cx="1" cy="13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88A598-B2BE-4131-9C68-264E2A785E8B}"/>
              </a:ext>
            </a:extLst>
          </p:cNvPr>
          <p:cNvCxnSpPr>
            <a:cxnSpLocks/>
          </p:cNvCxnSpPr>
          <p:nvPr/>
        </p:nvCxnSpPr>
        <p:spPr>
          <a:xfrm>
            <a:off x="6643029" y="2343149"/>
            <a:ext cx="0" cy="13943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290C16-01EB-4171-9C08-5A3723F9B32A}"/>
              </a:ext>
            </a:extLst>
          </p:cNvPr>
          <p:cNvSpPr txBox="1"/>
          <p:nvPr/>
        </p:nvSpPr>
        <p:spPr>
          <a:xfrm>
            <a:off x="4210619" y="3486198"/>
            <a:ext cx="111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access request</a:t>
            </a:r>
            <a:endParaRPr lang="en-IN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CE2BBC-06A1-4BDA-A002-B6662C7F1F1B}"/>
              </a:ext>
            </a:extLst>
          </p:cNvPr>
          <p:cNvSpPr txBox="1"/>
          <p:nvPr/>
        </p:nvSpPr>
        <p:spPr>
          <a:xfrm>
            <a:off x="7024724" y="2623167"/>
            <a:ext cx="884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Add/modify data</a:t>
            </a:r>
            <a:endParaRPr lang="en-IN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B04633-E3D4-4F76-94D3-1834E9CB6722}"/>
              </a:ext>
            </a:extLst>
          </p:cNvPr>
          <p:cNvSpPr txBox="1"/>
          <p:nvPr/>
        </p:nvSpPr>
        <p:spPr>
          <a:xfrm>
            <a:off x="5781522" y="2606122"/>
            <a:ext cx="77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Retrieve data</a:t>
            </a:r>
            <a:endParaRPr lang="en-IN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25F86C-B63D-48FE-94F6-0B320A7680F0}"/>
              </a:ext>
            </a:extLst>
          </p:cNvPr>
          <p:cNvSpPr txBox="1"/>
          <p:nvPr/>
        </p:nvSpPr>
        <p:spPr>
          <a:xfrm>
            <a:off x="4257764" y="4414424"/>
            <a:ext cx="111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access response</a:t>
            </a:r>
            <a:endParaRPr lang="en-IN" sz="11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22B4C0-2B06-433E-B965-F28DB12C528C}"/>
              </a:ext>
            </a:extLst>
          </p:cNvPr>
          <p:cNvCxnSpPr>
            <a:cxnSpLocks/>
          </p:cNvCxnSpPr>
          <p:nvPr/>
        </p:nvCxnSpPr>
        <p:spPr>
          <a:xfrm>
            <a:off x="3364417" y="3965235"/>
            <a:ext cx="2897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10F3DA-9008-4D81-A212-8E9817ABDFA0}"/>
              </a:ext>
            </a:extLst>
          </p:cNvPr>
          <p:cNvCxnSpPr>
            <a:cxnSpLocks/>
          </p:cNvCxnSpPr>
          <p:nvPr/>
        </p:nvCxnSpPr>
        <p:spPr>
          <a:xfrm flipH="1">
            <a:off x="3364418" y="4310873"/>
            <a:ext cx="28976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08248CB-2D71-466E-ABC1-875F31D4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41" y="259210"/>
            <a:ext cx="4648200" cy="381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8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1828800" y="209550"/>
            <a:ext cx="1524000" cy="3048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 up</a:t>
            </a:r>
          </a:p>
        </p:txBody>
      </p:sp>
      <p:sp>
        <p:nvSpPr>
          <p:cNvPr id="5" name="Down Arrow 4"/>
          <p:cNvSpPr/>
          <p:nvPr/>
        </p:nvSpPr>
        <p:spPr>
          <a:xfrm>
            <a:off x="2418172" y="53402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4281061" y="2296685"/>
            <a:ext cx="1379621" cy="76099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Logged in?</a:t>
            </a:r>
            <a:endParaRPr lang="en-IN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9457-70F2-4B97-B2B0-665B148C5214}"/>
              </a:ext>
            </a:extLst>
          </p:cNvPr>
          <p:cNvSpPr/>
          <p:nvPr/>
        </p:nvSpPr>
        <p:spPr>
          <a:xfrm>
            <a:off x="1781247" y="716490"/>
            <a:ext cx="1567542" cy="4591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Registration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47CC5-2270-4AFE-B699-CC64A033B2B2}"/>
              </a:ext>
            </a:extLst>
          </p:cNvPr>
          <p:cNvSpPr/>
          <p:nvPr/>
        </p:nvSpPr>
        <p:spPr>
          <a:xfrm>
            <a:off x="1781247" y="1400791"/>
            <a:ext cx="1567542" cy="45910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FE834-2135-4CE8-9582-1C8E751E1659}"/>
              </a:ext>
            </a:extLst>
          </p:cNvPr>
          <p:cNvSpPr/>
          <p:nvPr/>
        </p:nvSpPr>
        <p:spPr>
          <a:xfrm>
            <a:off x="1807029" y="2045778"/>
            <a:ext cx="1567542" cy="4591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Dashboard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F4629-1BAA-4027-8C10-CF511FD69373}"/>
              </a:ext>
            </a:extLst>
          </p:cNvPr>
          <p:cNvSpPr/>
          <p:nvPr/>
        </p:nvSpPr>
        <p:spPr>
          <a:xfrm>
            <a:off x="1807029" y="3505419"/>
            <a:ext cx="1567542" cy="4591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Artist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E2289-199B-4148-8833-B1ADFBDA42B3}"/>
              </a:ext>
            </a:extLst>
          </p:cNvPr>
          <p:cNvSpPr/>
          <p:nvPr/>
        </p:nvSpPr>
        <p:spPr>
          <a:xfrm>
            <a:off x="1781247" y="4189720"/>
            <a:ext cx="1567542" cy="4591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Albums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7" name="Down Arrow 4">
            <a:extLst>
              <a:ext uri="{FF2B5EF4-FFF2-40B4-BE49-F238E27FC236}">
                <a16:creationId xmlns:a16="http://schemas.microsoft.com/office/drawing/2014/main" id="{DE24BA2F-F17A-4C97-96D4-50B4A5400EEC}"/>
              </a:ext>
            </a:extLst>
          </p:cNvPr>
          <p:cNvSpPr/>
          <p:nvPr/>
        </p:nvSpPr>
        <p:spPr>
          <a:xfrm>
            <a:off x="2438400" y="1201564"/>
            <a:ext cx="132172" cy="170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4">
            <a:extLst>
              <a:ext uri="{FF2B5EF4-FFF2-40B4-BE49-F238E27FC236}">
                <a16:creationId xmlns:a16="http://schemas.microsoft.com/office/drawing/2014/main" id="{AA119B57-FBD8-4097-9FE5-4FB6B51F2AB1}"/>
              </a:ext>
            </a:extLst>
          </p:cNvPr>
          <p:cNvSpPr/>
          <p:nvPr/>
        </p:nvSpPr>
        <p:spPr>
          <a:xfrm>
            <a:off x="2422183" y="2541279"/>
            <a:ext cx="137901" cy="185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own Arrow 4">
            <a:extLst>
              <a:ext uri="{FF2B5EF4-FFF2-40B4-BE49-F238E27FC236}">
                <a16:creationId xmlns:a16="http://schemas.microsoft.com/office/drawing/2014/main" id="{DABF09B3-BCD1-452E-9C28-5A5FDB34DE36}"/>
              </a:ext>
            </a:extLst>
          </p:cNvPr>
          <p:cNvSpPr/>
          <p:nvPr/>
        </p:nvSpPr>
        <p:spPr>
          <a:xfrm>
            <a:off x="2432671" y="3227172"/>
            <a:ext cx="137901" cy="25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B17CDE38-7390-4A6E-81EF-2EE4E2B995DE}"/>
              </a:ext>
            </a:extLst>
          </p:cNvPr>
          <p:cNvSpPr/>
          <p:nvPr/>
        </p:nvSpPr>
        <p:spPr>
          <a:xfrm>
            <a:off x="2467222" y="3964519"/>
            <a:ext cx="103350" cy="18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Down Arrow 4">
            <a:extLst>
              <a:ext uri="{FF2B5EF4-FFF2-40B4-BE49-F238E27FC236}">
                <a16:creationId xmlns:a16="http://schemas.microsoft.com/office/drawing/2014/main" id="{1F274074-FE10-4FD5-AD64-569888F033C9}"/>
              </a:ext>
            </a:extLst>
          </p:cNvPr>
          <p:cNvSpPr/>
          <p:nvPr/>
        </p:nvSpPr>
        <p:spPr>
          <a:xfrm>
            <a:off x="2435138" y="1879547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047B89-C6C8-40F0-8D48-0C087B1A2EDA}"/>
              </a:ext>
            </a:extLst>
          </p:cNvPr>
          <p:cNvSpPr/>
          <p:nvPr/>
        </p:nvSpPr>
        <p:spPr>
          <a:xfrm>
            <a:off x="1776313" y="2739625"/>
            <a:ext cx="1480059" cy="4875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1D1886-F31D-48B8-ADC3-F0A0F25991C2}"/>
              </a:ext>
            </a:extLst>
          </p:cNvPr>
          <p:cNvSpPr/>
          <p:nvPr/>
        </p:nvSpPr>
        <p:spPr>
          <a:xfrm>
            <a:off x="4399372" y="3505419"/>
            <a:ext cx="1143000" cy="45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Songs</a:t>
            </a:r>
            <a:endParaRPr lang="en-IN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17201BD-2270-40B9-A0D2-6AF4B8A6C5C2}"/>
              </a:ext>
            </a:extLst>
          </p:cNvPr>
          <p:cNvSpPr/>
          <p:nvPr/>
        </p:nvSpPr>
        <p:spPr>
          <a:xfrm>
            <a:off x="6705600" y="878627"/>
            <a:ext cx="996759" cy="322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Favorites</a:t>
            </a:r>
            <a:endParaRPr lang="en-IN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7D710C-7872-44AD-8F72-815672DFD9DB}"/>
              </a:ext>
            </a:extLst>
          </p:cNvPr>
          <p:cNvSpPr/>
          <p:nvPr/>
        </p:nvSpPr>
        <p:spPr>
          <a:xfrm>
            <a:off x="6549003" y="1379944"/>
            <a:ext cx="1475840" cy="322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Recommendations</a:t>
            </a:r>
            <a:endParaRPr lang="en-IN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B62EFF-D88D-41F8-80D7-EFCDBB12CA93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4970871" y="3057682"/>
            <a:ext cx="1" cy="4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1EB5776-08E6-49BB-8379-12BD062AAE87}"/>
              </a:ext>
            </a:extLst>
          </p:cNvPr>
          <p:cNvCxnSpPr>
            <a:stCxn id="25" idx="3"/>
            <a:endCxn id="52" idx="2"/>
          </p:cNvCxnSpPr>
          <p:nvPr/>
        </p:nvCxnSpPr>
        <p:spPr>
          <a:xfrm flipV="1">
            <a:off x="3348789" y="3964519"/>
            <a:ext cx="1622083" cy="45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B865261-D4A5-4568-9BE4-63D01F283305}"/>
              </a:ext>
            </a:extLst>
          </p:cNvPr>
          <p:cNvCxnSpPr>
            <a:stCxn id="8" idx="0"/>
            <a:endCxn id="63" idx="1"/>
          </p:cNvCxnSpPr>
          <p:nvPr/>
        </p:nvCxnSpPr>
        <p:spPr>
          <a:xfrm rot="5400000" flipH="1" flipV="1">
            <a:off x="5209942" y="801027"/>
            <a:ext cx="1256589" cy="1734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F332F91-CB31-49F3-82B8-6266BD1D060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60682" y="1562260"/>
            <a:ext cx="888321" cy="111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4E85BC8-05A2-4CA0-A5EC-7B7B80862109}"/>
              </a:ext>
            </a:extLst>
          </p:cNvPr>
          <p:cNvSpPr txBox="1"/>
          <p:nvPr/>
        </p:nvSpPr>
        <p:spPr>
          <a:xfrm>
            <a:off x="3835890" y="2662215"/>
            <a:ext cx="49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1D7103-31CB-45CE-9A1E-4F33536334BC}"/>
              </a:ext>
            </a:extLst>
          </p:cNvPr>
          <p:cNvSpPr txBox="1"/>
          <p:nvPr/>
        </p:nvSpPr>
        <p:spPr>
          <a:xfrm>
            <a:off x="5449822" y="2346463"/>
            <a:ext cx="49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DF5D73F-9440-480B-BFE3-62E13D2A297C}"/>
              </a:ext>
            </a:extLst>
          </p:cNvPr>
          <p:cNvCxnSpPr>
            <a:stCxn id="8" idx="1"/>
            <a:endCxn id="20" idx="3"/>
          </p:cNvCxnSpPr>
          <p:nvPr/>
        </p:nvCxnSpPr>
        <p:spPr>
          <a:xfrm rot="10800000">
            <a:off x="3348789" y="1630342"/>
            <a:ext cx="932272" cy="1046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1887FBD-4225-41AC-81DE-3B39B7E54269}"/>
              </a:ext>
            </a:extLst>
          </p:cNvPr>
          <p:cNvSpPr txBox="1"/>
          <p:nvPr/>
        </p:nvSpPr>
        <p:spPr>
          <a:xfrm>
            <a:off x="5218628" y="716490"/>
            <a:ext cx="525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8823AC-5CD9-4091-816D-479A2FE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0" y="4411463"/>
            <a:ext cx="3886200" cy="361330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405D4D-5B7B-4973-A0DB-3D67A007C0B1}"/>
              </a:ext>
            </a:extLst>
          </p:cNvPr>
          <p:cNvSpPr/>
          <p:nvPr/>
        </p:nvSpPr>
        <p:spPr>
          <a:xfrm>
            <a:off x="6792631" y="1843502"/>
            <a:ext cx="932273" cy="3229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Comment</a:t>
            </a:r>
            <a:endParaRPr lang="en-IN" sz="1200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926839B-D32B-41BC-B8BB-636305E21148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355880" y="2166439"/>
            <a:ext cx="1902888" cy="66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16D444-7E08-4B60-9562-9E1951326C72}"/>
              </a:ext>
            </a:extLst>
          </p:cNvPr>
          <p:cNvSpPr txBox="1"/>
          <p:nvPr/>
        </p:nvSpPr>
        <p:spPr>
          <a:xfrm>
            <a:off x="6197119" y="2553712"/>
            <a:ext cx="49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843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rgbClr val="EFF4E2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8D03-9216-452B-87A4-80125F4C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55" y="456659"/>
            <a:ext cx="3490490" cy="427268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b="1" dirty="0"/>
              <a:t>	</a:t>
            </a:r>
            <a:endParaRPr lang="en-IN" sz="3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5E17B-5A14-466F-8076-33C021E23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68829"/>
              </p:ext>
            </p:extLst>
          </p:nvPr>
        </p:nvGraphicFramePr>
        <p:xfrm>
          <a:off x="3810000" y="933893"/>
          <a:ext cx="6705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54286B-AA67-4208-A1D2-4377274106CE}"/>
              </a:ext>
            </a:extLst>
          </p:cNvPr>
          <p:cNvSpPr txBox="1"/>
          <p:nvPr/>
        </p:nvSpPr>
        <p:spPr>
          <a:xfrm>
            <a:off x="6172200" y="3562350"/>
            <a:ext cx="914400" cy="2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B2B3C0"/>
                </a:highlight>
              </a:rPr>
              <a:t>Musix-App</a:t>
            </a:r>
            <a:endParaRPr lang="en-IN" sz="1050" dirty="0">
              <a:highlight>
                <a:srgbClr val="B2B3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839D4-F966-4480-80F6-4DD512733F72}"/>
              </a:ext>
            </a:extLst>
          </p:cNvPr>
          <p:cNvSpPr txBox="1"/>
          <p:nvPr/>
        </p:nvSpPr>
        <p:spPr>
          <a:xfrm>
            <a:off x="533400" y="1261229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web application has been successful in fetching the data from third party API – Napster and YouTube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also provides user with a safe and personalized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Provides user friendly interface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12642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1576</TotalTime>
  <Words>312</Words>
  <Application>Microsoft Office PowerPoint</Application>
  <PresentationFormat>On-screen Show (16:9)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Helvetica</vt:lpstr>
      <vt:lpstr>Times New Roman</vt:lpstr>
      <vt:lpstr>Wingdings 3</vt:lpstr>
      <vt:lpstr>Wisp</vt:lpstr>
      <vt:lpstr>MUSIX-APP</vt:lpstr>
      <vt:lpstr>PowerPoint Presentation</vt:lpstr>
      <vt:lpstr>INTRODUCTION</vt:lpstr>
      <vt:lpstr>PowerPoint Presentation</vt:lpstr>
      <vt:lpstr>OBJECTIVES</vt:lpstr>
      <vt:lpstr>SOFTWARE  REQUIREMENTS</vt:lpstr>
      <vt:lpstr>BLOCK DIAGRAM</vt:lpstr>
      <vt:lpstr>FLOW CHART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KTM Harry!!</dc:creator>
  <cp:lastModifiedBy>Shrusti Aribenchi</cp:lastModifiedBy>
  <cp:revision>166</cp:revision>
  <dcterms:modified xsi:type="dcterms:W3CDTF">2020-09-28T05:29:49Z</dcterms:modified>
</cp:coreProperties>
</file>