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5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19332-9558-4D82-8788-6F7EA21EB0E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D89E-E9E9-4EDF-AC75-B2BD61E0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7D89E-E9E9-4EDF-AC75-B2BD61E013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36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7D89E-E9E9-4EDF-AC75-B2BD61E013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19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7D89E-E9E9-4EDF-AC75-B2BD61E013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22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7D89E-E9E9-4EDF-AC75-B2BD61E013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97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7D89E-E9E9-4EDF-AC75-B2BD61E013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62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7D89E-E9E9-4EDF-AC75-B2BD61E013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26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7D89E-E9E9-4EDF-AC75-B2BD61E013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3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7D89E-E9E9-4EDF-AC75-B2BD61E013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7D89E-E9E9-4EDF-AC75-B2BD61E013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7D89E-E9E9-4EDF-AC75-B2BD61E013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1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7D89E-E9E9-4EDF-AC75-B2BD61E013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4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7D89E-E9E9-4EDF-AC75-B2BD61E013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1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7D89E-E9E9-4EDF-AC75-B2BD61E013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32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7D89E-E9E9-4EDF-AC75-B2BD61E013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2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7D89E-E9E9-4EDF-AC75-B2BD61E013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834B-E0A6-4F76-A482-D9FFE29FC6F4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42AE-9AFD-4165-A631-C0AC2C92CC9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834B-E0A6-4F76-A482-D9FFE29FC6F4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42AE-9AFD-4165-A631-C0AC2C92CC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834B-E0A6-4F76-A482-D9FFE29FC6F4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42AE-9AFD-4165-A631-C0AC2C92CC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834B-E0A6-4F76-A482-D9FFE29FC6F4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42AE-9AFD-4165-A631-C0AC2C92CC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834B-E0A6-4F76-A482-D9FFE29FC6F4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42AE-9AFD-4165-A631-C0AC2C92CC9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834B-E0A6-4F76-A482-D9FFE29FC6F4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42AE-9AFD-4165-A631-C0AC2C92CC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834B-E0A6-4F76-A482-D9FFE29FC6F4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42AE-9AFD-4165-A631-C0AC2C92CC9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834B-E0A6-4F76-A482-D9FFE29FC6F4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42AE-9AFD-4165-A631-C0AC2C92CC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834B-E0A6-4F76-A482-D9FFE29FC6F4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42AE-9AFD-4165-A631-C0AC2C92CC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834B-E0A6-4F76-A482-D9FFE29FC6F4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42AE-9AFD-4165-A631-C0AC2C92CC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834B-E0A6-4F76-A482-D9FFE29FC6F4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42AE-9AFD-4165-A631-C0AC2C92CC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60C834B-E0A6-4F76-A482-D9FFE29FC6F4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C1842AE-9AFD-4165-A631-C0AC2C92CC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Simulating Roulette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John </a:t>
            </a:r>
            <a:r>
              <a:rPr lang="en-US" dirty="0" err="1" smtClean="0"/>
              <a:t>Weng</a:t>
            </a:r>
            <a:r>
              <a:rPr lang="en-US" dirty="0" smtClean="0"/>
              <a:t>, Kathryn Flanagan, and Clay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5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E – Replication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752429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0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Results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18" y="1676400"/>
            <a:ext cx="8492564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E -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475" y="2743200"/>
            <a:ext cx="86550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4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E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was this a recommended strategy?</a:t>
            </a:r>
          </a:p>
          <a:p>
            <a:endParaRPr lang="en-US" dirty="0"/>
          </a:p>
          <a:p>
            <a:r>
              <a:rPr lang="en-US" dirty="0" smtClean="0"/>
              <a:t>Works IF EVEN BETTING </a:t>
            </a:r>
          </a:p>
          <a:p>
            <a:pPr lvl="1"/>
            <a:r>
              <a:rPr lang="en-US" dirty="0" smtClean="0"/>
              <a:t>P(win) = P(Lose)</a:t>
            </a:r>
          </a:p>
          <a:p>
            <a:endParaRPr lang="en-US" dirty="0"/>
          </a:p>
          <a:p>
            <a:r>
              <a:rPr lang="en-US" dirty="0" smtClean="0"/>
              <a:t>In this project, not the case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1026" name="Picture 2" descr="american whe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7672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35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E -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Play Time is huge, so get to play a lot per session</a:t>
            </a:r>
          </a:p>
          <a:p>
            <a:endParaRPr lang="en-US" dirty="0"/>
          </a:p>
          <a:p>
            <a:r>
              <a:rPr lang="en-US" dirty="0" smtClean="0"/>
              <a:t>Say you used a </a:t>
            </a:r>
            <a:r>
              <a:rPr lang="en-US" dirty="0" err="1" smtClean="0"/>
              <a:t>Fibonnaci</a:t>
            </a:r>
            <a:r>
              <a:rPr lang="en-US" dirty="0" smtClean="0"/>
              <a:t> Sequence to bet in Roulette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447800"/>
            <a:ext cx="2438400" cy="18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E -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Don’t win a lot</a:t>
            </a:r>
            <a:endParaRPr lang="en-US" dirty="0"/>
          </a:p>
          <a:p>
            <a:pPr lvl="1"/>
            <a:r>
              <a:rPr lang="en-US" dirty="0" smtClean="0"/>
              <a:t>Winnings</a:t>
            </a:r>
          </a:p>
          <a:p>
            <a:pPr lvl="1"/>
            <a:r>
              <a:rPr lang="en-US" dirty="0" smtClean="0"/>
              <a:t>Proportions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289" y="2971800"/>
            <a:ext cx="3960511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0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E - 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procrastinate and not do anything for a long time EXCEPT lose money, use the </a:t>
            </a:r>
            <a:r>
              <a:rPr lang="en-US" dirty="0" err="1" smtClean="0"/>
              <a:t>Fibonnaci</a:t>
            </a:r>
            <a:r>
              <a:rPr lang="en-US" dirty="0" smtClean="0"/>
              <a:t> betting method</a:t>
            </a:r>
          </a:p>
          <a:p>
            <a:endParaRPr lang="en-US" dirty="0"/>
          </a:p>
          <a:p>
            <a:r>
              <a:rPr lang="en-US" dirty="0" smtClean="0"/>
              <a:t>If you want to keep your money, not waste your time, and want to win, DO NOT use the </a:t>
            </a:r>
            <a:r>
              <a:rPr lang="en-US" dirty="0" err="1" smtClean="0"/>
              <a:t>Fibonnaci</a:t>
            </a:r>
            <a:r>
              <a:rPr lang="en-US" dirty="0" smtClean="0"/>
              <a:t> betting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52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 behind Player E</a:t>
            </a:r>
          </a:p>
          <a:p>
            <a:r>
              <a:rPr lang="en-US" dirty="0" smtClean="0"/>
              <a:t>Code for Player E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up popular Roulette strategies for betting on black or red</a:t>
            </a:r>
          </a:p>
          <a:p>
            <a:r>
              <a:rPr lang="en-US" dirty="0" smtClean="0"/>
              <a:t>Found all Players modeled popular strategies</a:t>
            </a:r>
          </a:p>
          <a:p>
            <a:pPr lvl="1"/>
            <a:r>
              <a:rPr lang="en-US" dirty="0" smtClean="0"/>
              <a:t>Player A – Flat Bet</a:t>
            </a:r>
          </a:p>
          <a:p>
            <a:pPr lvl="1"/>
            <a:r>
              <a:rPr lang="en-US" dirty="0" smtClean="0"/>
              <a:t>Player B - Reverse Martingale</a:t>
            </a:r>
          </a:p>
          <a:p>
            <a:pPr lvl="1"/>
            <a:r>
              <a:rPr lang="en-US" dirty="0" smtClean="0"/>
              <a:t>Player C – Martingale</a:t>
            </a:r>
          </a:p>
          <a:p>
            <a:pPr lvl="1"/>
            <a:r>
              <a:rPr lang="en-US" dirty="0" smtClean="0"/>
              <a:t>Player D – </a:t>
            </a:r>
            <a:r>
              <a:rPr lang="en-US" dirty="0" err="1"/>
              <a:t>Labouchere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All popular strategies. Let us emulate one of them!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5934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"Red And Black Roulette Strategies." </a:t>
            </a:r>
            <a:r>
              <a:rPr lang="en-US" i="1" dirty="0"/>
              <a:t>Roulette Strategy</a:t>
            </a:r>
            <a:r>
              <a:rPr lang="en-US" dirty="0"/>
              <a:t>. Web. 26 Nov. 2015</a:t>
            </a:r>
          </a:p>
        </p:txBody>
      </p:sp>
    </p:spTree>
    <p:extLst>
      <p:ext uri="{BB962C8B-B14F-4D97-AF65-F5344CB8AC3E}">
        <p14:creationId xmlns:p14="http://schemas.microsoft.com/office/powerpoint/2010/main" val="537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E – Fibonacci	(Background)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– Fibonacci Sequence</a:t>
            </a:r>
          </a:p>
          <a:p>
            <a:pPr lvl="1"/>
            <a:r>
              <a:rPr lang="en-US" dirty="0" smtClean="0"/>
              <a:t>Named after Italian mathematician Fibonacci</a:t>
            </a:r>
          </a:p>
          <a:p>
            <a:pPr lvl="2"/>
            <a:r>
              <a:rPr lang="en-US" dirty="0" smtClean="0"/>
              <a:t>Used in data structures and search engine algorithms</a:t>
            </a:r>
          </a:p>
          <a:p>
            <a:pPr lvl="1"/>
            <a:r>
              <a:rPr lang="en-US" dirty="0" smtClean="0"/>
              <a:t>Integer sequence of numbers</a:t>
            </a:r>
          </a:p>
          <a:p>
            <a:pPr lvl="1"/>
            <a:r>
              <a:rPr lang="en-US" dirty="0" smtClean="0"/>
              <a:t>Denote a variable n, which is the count of how many numbers are in the sequence</a:t>
            </a:r>
          </a:p>
          <a:p>
            <a:pPr lvl="1"/>
            <a:endParaRPr lang="en-US" dirty="0"/>
          </a:p>
          <a:p>
            <a:r>
              <a:rPr lang="en-US" dirty="0" smtClean="0"/>
              <a:t>Formula</a:t>
            </a:r>
          </a:p>
          <a:p>
            <a:pPr lvl="1"/>
            <a:r>
              <a:rPr lang="en-US" dirty="0" smtClean="0"/>
              <a:t>Formula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Seed Values</a:t>
            </a:r>
          </a:p>
          <a:p>
            <a:pPr lvl="2"/>
            <a:endParaRPr lang="en-US" dirty="0"/>
          </a:p>
        </p:txBody>
      </p:sp>
      <p:pic>
        <p:nvPicPr>
          <p:cNvPr id="1026" name="Picture 2" descr="F_n = F_{n-1} + F_{n-2},\!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10100"/>
            <a:ext cx="3302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_1 = 1,\; F_2 =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5232400"/>
            <a:ext cx="2667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0" y="61848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"Fibonacci Sequence." </a:t>
            </a:r>
            <a:r>
              <a:rPr lang="en-US" i="1" dirty="0"/>
              <a:t>Math Is Fun</a:t>
            </a:r>
            <a:r>
              <a:rPr lang="en-US" dirty="0"/>
              <a:t>. Web. 28 Nov. 2015.</a:t>
            </a:r>
          </a:p>
        </p:txBody>
      </p:sp>
    </p:spTree>
    <p:extLst>
      <p:ext uri="{BB962C8B-B14F-4D97-AF65-F5344CB8AC3E}">
        <p14:creationId xmlns:p14="http://schemas.microsoft.com/office/powerpoint/2010/main" val="1666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www.mytradingbuddy.com/blog/wp-content/uploads/2014/11/fibonaci-ru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81000"/>
            <a:ext cx="8382001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56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E – </a:t>
            </a:r>
            <a:r>
              <a:rPr lang="en-US" dirty="0" smtClean="0"/>
              <a:t>Fibonacci (Betting)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at n = 1 (F</a:t>
            </a:r>
            <a:r>
              <a:rPr lang="en-US" baseline="-25000" dirty="0" smtClean="0"/>
              <a:t>1</a:t>
            </a:r>
            <a:r>
              <a:rPr lang="en-US" dirty="0" smtClean="0"/>
              <a:t> = 1)</a:t>
            </a:r>
          </a:p>
          <a:p>
            <a:endParaRPr lang="en-US" dirty="0" smtClean="0"/>
          </a:p>
          <a:p>
            <a:r>
              <a:rPr lang="en-US" dirty="0" smtClean="0"/>
              <a:t>When you lose a bet</a:t>
            </a:r>
          </a:p>
          <a:p>
            <a:pPr lvl="1"/>
            <a:r>
              <a:rPr lang="en-US" dirty="0" smtClean="0"/>
              <a:t>You increase n by 1</a:t>
            </a:r>
          </a:p>
          <a:p>
            <a:pPr lvl="2"/>
            <a:r>
              <a:rPr lang="en-US" dirty="0" smtClean="0"/>
              <a:t>Progress further into the Fibonacci sequence</a:t>
            </a:r>
          </a:p>
          <a:p>
            <a:pPr lvl="1"/>
            <a:endParaRPr lang="en-US" dirty="0"/>
          </a:p>
          <a:p>
            <a:r>
              <a:rPr lang="en-US" dirty="0" smtClean="0"/>
              <a:t>When you win a bet</a:t>
            </a:r>
          </a:p>
          <a:p>
            <a:pPr lvl="1"/>
            <a:r>
              <a:rPr lang="en-US" dirty="0" smtClean="0"/>
              <a:t>You decrease n by 2</a:t>
            </a:r>
          </a:p>
          <a:p>
            <a:pPr lvl="2"/>
            <a:r>
              <a:rPr lang="en-US" dirty="0" smtClean="0"/>
              <a:t>Decrease your bet</a:t>
            </a:r>
          </a:p>
          <a:p>
            <a:pPr lvl="1"/>
            <a:r>
              <a:rPr lang="en-US" dirty="0" smtClean="0"/>
              <a:t>Lowest n = 1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0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Player E – Fibonacci (</a:t>
            </a:r>
            <a:r>
              <a:rPr lang="en-US" dirty="0" smtClean="0"/>
              <a:t>Betting 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($127)</a:t>
            </a:r>
          </a:p>
          <a:p>
            <a:r>
              <a:rPr lang="en-US" dirty="0" smtClean="0"/>
              <a:t>Bet 1 and lose ($126)</a:t>
            </a:r>
          </a:p>
          <a:p>
            <a:r>
              <a:rPr lang="en-US" dirty="0" smtClean="0"/>
              <a:t>Bet 1 and lose </a:t>
            </a:r>
            <a:r>
              <a:rPr lang="en-US" dirty="0"/>
              <a:t>($</a:t>
            </a:r>
            <a:r>
              <a:rPr lang="en-US" dirty="0" smtClean="0"/>
              <a:t>125)</a:t>
            </a:r>
          </a:p>
          <a:p>
            <a:r>
              <a:rPr lang="en-US" dirty="0" smtClean="0"/>
              <a:t>Bet 2 and lose </a:t>
            </a:r>
            <a:r>
              <a:rPr lang="en-US" dirty="0"/>
              <a:t>($</a:t>
            </a:r>
            <a:r>
              <a:rPr lang="en-US" dirty="0" smtClean="0"/>
              <a:t>123)</a:t>
            </a:r>
          </a:p>
          <a:p>
            <a:r>
              <a:rPr lang="en-US" dirty="0" smtClean="0"/>
              <a:t>Bet 3 and lose </a:t>
            </a:r>
            <a:r>
              <a:rPr lang="en-US" dirty="0"/>
              <a:t>($</a:t>
            </a:r>
            <a:r>
              <a:rPr lang="en-US" dirty="0" smtClean="0"/>
              <a:t>120)</a:t>
            </a:r>
          </a:p>
          <a:p>
            <a:r>
              <a:rPr lang="en-US" dirty="0" smtClean="0"/>
              <a:t>Bet 5 and lose </a:t>
            </a:r>
            <a:r>
              <a:rPr lang="en-US" dirty="0"/>
              <a:t>($</a:t>
            </a:r>
            <a:r>
              <a:rPr lang="en-US" dirty="0" smtClean="0"/>
              <a:t>115)</a:t>
            </a:r>
          </a:p>
          <a:p>
            <a:r>
              <a:rPr lang="en-US" dirty="0" smtClean="0"/>
              <a:t>Bet 8 and win </a:t>
            </a:r>
            <a:r>
              <a:rPr lang="en-US" dirty="0"/>
              <a:t>($</a:t>
            </a:r>
            <a:r>
              <a:rPr lang="en-US" dirty="0" smtClean="0"/>
              <a:t>123)</a:t>
            </a:r>
          </a:p>
          <a:p>
            <a:r>
              <a:rPr lang="en-US" dirty="0" smtClean="0"/>
              <a:t>Bet 3 and win </a:t>
            </a:r>
            <a:r>
              <a:rPr lang="en-US" dirty="0"/>
              <a:t>($</a:t>
            </a:r>
            <a:r>
              <a:rPr lang="en-US" dirty="0" smtClean="0"/>
              <a:t>126)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Lose 5 times, lose 12 dollars</a:t>
            </a:r>
          </a:p>
          <a:p>
            <a:pPr lvl="1"/>
            <a:r>
              <a:rPr lang="en-US" dirty="0" smtClean="0"/>
              <a:t>Win 2 times, win 11 dollars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2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Player E – Fibonacci </a:t>
            </a:r>
            <a:r>
              <a:rPr lang="en-US" dirty="0" smtClean="0"/>
              <a:t>(Code)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52" y="2362200"/>
            <a:ext cx="746109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8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E – Example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676400"/>
            <a:ext cx="69246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46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735</TotalTime>
  <Words>426</Words>
  <Application>Microsoft Office PowerPoint</Application>
  <PresentationFormat>On-screen Show (4:3)</PresentationFormat>
  <Paragraphs>108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Clarity</vt:lpstr>
      <vt:lpstr>Simulating Roulette in R</vt:lpstr>
      <vt:lpstr>Overview</vt:lpstr>
      <vt:lpstr>Theory</vt:lpstr>
      <vt:lpstr>Player E – Fibonacci (Background)</vt:lpstr>
      <vt:lpstr>PowerPoint Presentation</vt:lpstr>
      <vt:lpstr>Player E – Fibonacci (Betting)</vt:lpstr>
      <vt:lpstr>Player E – Fibonacci (Betting Example)</vt:lpstr>
      <vt:lpstr>Player E – Fibonacci (Code)</vt:lpstr>
      <vt:lpstr>Player E – Example Code</vt:lpstr>
      <vt:lpstr>Player E – Replication Code</vt:lpstr>
      <vt:lpstr>Full Results</vt:lpstr>
      <vt:lpstr>Player E - Results</vt:lpstr>
      <vt:lpstr>Player E – Results</vt:lpstr>
      <vt:lpstr>Player E - Pros</vt:lpstr>
      <vt:lpstr>Player E - Cons</vt:lpstr>
      <vt:lpstr>Player E - Conclusion</vt:lpstr>
      <vt:lpstr>Questions?</vt:lpstr>
    </vt:vector>
  </TitlesOfParts>
  <Company>UT Southwestern Medical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Roulette in R</dc:title>
  <dc:creator>UT Southwestern</dc:creator>
  <cp:lastModifiedBy>Clayton Moore</cp:lastModifiedBy>
  <cp:revision>26</cp:revision>
  <dcterms:created xsi:type="dcterms:W3CDTF">2015-11-30T19:05:26Z</dcterms:created>
  <dcterms:modified xsi:type="dcterms:W3CDTF">2015-12-03T19:40:36Z</dcterms:modified>
</cp:coreProperties>
</file>