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82" r:id="rId2"/>
    <p:sldId id="279" r:id="rId3"/>
    <p:sldId id="270" r:id="rId4"/>
    <p:sldId id="280" r:id="rId5"/>
    <p:sldId id="284" r:id="rId6"/>
    <p:sldId id="285" r:id="rId7"/>
    <p:sldId id="286" r:id="rId8"/>
    <p:sldId id="287" r:id="rId9"/>
    <p:sldId id="288" r:id="rId10"/>
    <p:sldId id="289" r:id="rId11"/>
    <p:sldId id="290" r:id="rId12"/>
    <p:sldId id="283" r:id="rId13"/>
    <p:sldId id="291"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99CCFF"/>
    <a:srgbClr val="CCECFF"/>
    <a:srgbClr val="CCFFCC"/>
    <a:srgbClr val="CCFFF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0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hruthi Kovvur" userId="18c7d2d0040694b0" providerId="LiveId" clId="{AB086E44-633B-40E0-9EBA-D30727280F4F}"/>
    <pc:docChg chg="addSld delSld modSld modMainMaster">
      <pc:chgData name="Sai Shruthi Kovvur" userId="18c7d2d0040694b0" providerId="LiveId" clId="{AB086E44-633B-40E0-9EBA-D30727280F4F}" dt="2021-12-01T16:14:51.963" v="25" actId="680"/>
      <pc:docMkLst>
        <pc:docMk/>
      </pc:docMkLst>
      <pc:sldChg chg="modSp new del">
        <pc:chgData name="Sai Shruthi Kovvur" userId="18c7d2d0040694b0" providerId="LiveId" clId="{AB086E44-633B-40E0-9EBA-D30727280F4F}" dt="2021-12-01T16:13:52.447" v="14" actId="47"/>
        <pc:sldMkLst>
          <pc:docMk/>
          <pc:sldMk cId="3521117159" sldId="256"/>
        </pc:sldMkLst>
        <pc:spChg chg="mod">
          <ac:chgData name="Sai Shruthi Kovvur" userId="18c7d2d0040694b0" providerId="LiveId" clId="{AB086E44-633B-40E0-9EBA-D30727280F4F}" dt="2021-12-01T16:13:40.695" v="12"/>
          <ac:spMkLst>
            <pc:docMk/>
            <pc:sldMk cId="3521117159" sldId="256"/>
            <ac:spMk id="2" creationId="{7AE41A81-38B5-4A09-953E-6A722AEDEC7E}"/>
          </ac:spMkLst>
        </pc:spChg>
        <pc:spChg chg="mod">
          <ac:chgData name="Sai Shruthi Kovvur" userId="18c7d2d0040694b0" providerId="LiveId" clId="{AB086E44-633B-40E0-9EBA-D30727280F4F}" dt="2021-12-01T16:13:40.695" v="12"/>
          <ac:spMkLst>
            <pc:docMk/>
            <pc:sldMk cId="3521117159" sldId="256"/>
            <ac:spMk id="3" creationId="{B17A6D9F-ECFE-4C0F-ABCE-F55A0ED0C325}"/>
          </ac:spMkLst>
        </pc:spChg>
      </pc:sldChg>
      <pc:sldChg chg="new">
        <pc:chgData name="Sai Shruthi Kovvur" userId="18c7d2d0040694b0" providerId="LiveId" clId="{AB086E44-633B-40E0-9EBA-D30727280F4F}" dt="2021-12-01T16:13:45.962" v="13" actId="680"/>
        <pc:sldMkLst>
          <pc:docMk/>
          <pc:sldMk cId="3855188567" sldId="257"/>
        </pc:sldMkLst>
      </pc:sldChg>
      <pc:sldChg chg="new">
        <pc:chgData name="Sai Shruthi Kovvur" userId="18c7d2d0040694b0" providerId="LiveId" clId="{AB086E44-633B-40E0-9EBA-D30727280F4F}" dt="2021-12-01T16:14:21.579" v="15" actId="680"/>
        <pc:sldMkLst>
          <pc:docMk/>
          <pc:sldMk cId="575009426" sldId="258"/>
        </pc:sldMkLst>
      </pc:sldChg>
      <pc:sldChg chg="new">
        <pc:chgData name="Sai Shruthi Kovvur" userId="18c7d2d0040694b0" providerId="LiveId" clId="{AB086E44-633B-40E0-9EBA-D30727280F4F}" dt="2021-12-01T16:14:23.651" v="16" actId="680"/>
        <pc:sldMkLst>
          <pc:docMk/>
          <pc:sldMk cId="2818382500" sldId="259"/>
        </pc:sldMkLst>
      </pc:sldChg>
      <pc:sldChg chg="new">
        <pc:chgData name="Sai Shruthi Kovvur" userId="18c7d2d0040694b0" providerId="LiveId" clId="{AB086E44-633B-40E0-9EBA-D30727280F4F}" dt="2021-12-01T16:14:25.613" v="17" actId="680"/>
        <pc:sldMkLst>
          <pc:docMk/>
          <pc:sldMk cId="2272296416" sldId="260"/>
        </pc:sldMkLst>
      </pc:sldChg>
      <pc:sldChg chg="new">
        <pc:chgData name="Sai Shruthi Kovvur" userId="18c7d2d0040694b0" providerId="LiveId" clId="{AB086E44-633B-40E0-9EBA-D30727280F4F}" dt="2021-12-01T16:14:28.373" v="18" actId="680"/>
        <pc:sldMkLst>
          <pc:docMk/>
          <pc:sldMk cId="3671499335" sldId="261"/>
        </pc:sldMkLst>
      </pc:sldChg>
      <pc:sldChg chg="new">
        <pc:chgData name="Sai Shruthi Kovvur" userId="18c7d2d0040694b0" providerId="LiveId" clId="{AB086E44-633B-40E0-9EBA-D30727280F4F}" dt="2021-12-01T16:14:33.548" v="19" actId="680"/>
        <pc:sldMkLst>
          <pc:docMk/>
          <pc:sldMk cId="3819281397" sldId="262"/>
        </pc:sldMkLst>
      </pc:sldChg>
      <pc:sldChg chg="new">
        <pc:chgData name="Sai Shruthi Kovvur" userId="18c7d2d0040694b0" providerId="LiveId" clId="{AB086E44-633B-40E0-9EBA-D30727280F4F}" dt="2021-12-01T16:14:35.977" v="20" actId="680"/>
        <pc:sldMkLst>
          <pc:docMk/>
          <pc:sldMk cId="1595008101" sldId="263"/>
        </pc:sldMkLst>
      </pc:sldChg>
      <pc:sldChg chg="new">
        <pc:chgData name="Sai Shruthi Kovvur" userId="18c7d2d0040694b0" providerId="LiveId" clId="{AB086E44-633B-40E0-9EBA-D30727280F4F}" dt="2021-12-01T16:14:38.149" v="21" actId="680"/>
        <pc:sldMkLst>
          <pc:docMk/>
          <pc:sldMk cId="1887866015" sldId="264"/>
        </pc:sldMkLst>
      </pc:sldChg>
      <pc:sldChg chg="new">
        <pc:chgData name="Sai Shruthi Kovvur" userId="18c7d2d0040694b0" providerId="LiveId" clId="{AB086E44-633B-40E0-9EBA-D30727280F4F}" dt="2021-12-01T16:14:40.995" v="22" actId="680"/>
        <pc:sldMkLst>
          <pc:docMk/>
          <pc:sldMk cId="1799732819" sldId="265"/>
        </pc:sldMkLst>
      </pc:sldChg>
      <pc:sldChg chg="new">
        <pc:chgData name="Sai Shruthi Kovvur" userId="18c7d2d0040694b0" providerId="LiveId" clId="{AB086E44-633B-40E0-9EBA-D30727280F4F}" dt="2021-12-01T16:14:44.158" v="23" actId="680"/>
        <pc:sldMkLst>
          <pc:docMk/>
          <pc:sldMk cId="2975725183" sldId="266"/>
        </pc:sldMkLst>
      </pc:sldChg>
      <pc:sldChg chg="new">
        <pc:chgData name="Sai Shruthi Kovvur" userId="18c7d2d0040694b0" providerId="LiveId" clId="{AB086E44-633B-40E0-9EBA-D30727280F4F}" dt="2021-12-01T16:14:49.251" v="24" actId="680"/>
        <pc:sldMkLst>
          <pc:docMk/>
          <pc:sldMk cId="3265278679" sldId="267"/>
        </pc:sldMkLst>
      </pc:sldChg>
      <pc:sldChg chg="new">
        <pc:chgData name="Sai Shruthi Kovvur" userId="18c7d2d0040694b0" providerId="LiveId" clId="{AB086E44-633B-40E0-9EBA-D30727280F4F}" dt="2021-12-01T16:14:51.963" v="25" actId="680"/>
        <pc:sldMkLst>
          <pc:docMk/>
          <pc:sldMk cId="2008173422" sldId="268"/>
        </pc:sldMkLst>
      </pc:sldChg>
      <pc:sldMasterChg chg="addSldLayout">
        <pc:chgData name="Sai Shruthi Kovvur" userId="18c7d2d0040694b0" providerId="LiveId" clId="{AB086E44-633B-40E0-9EBA-D30727280F4F}" dt="2021-12-01T16:12:15.723" v="0" actId="680"/>
        <pc:sldMasterMkLst>
          <pc:docMk/>
          <pc:sldMasterMk cId="2952283257" sldId="2147483648"/>
        </pc:sldMasterMkLst>
        <pc:sldLayoutChg chg="add">
          <pc:chgData name="Sai Shruthi Kovvur" userId="18c7d2d0040694b0" providerId="LiveId" clId="{AB086E44-633B-40E0-9EBA-D30727280F4F}" dt="2021-12-01T16:12:15.723" v="0" actId="680"/>
          <pc:sldLayoutMkLst>
            <pc:docMk/>
            <pc:sldMasterMk cId="2952283257" sldId="2147483648"/>
            <pc:sldLayoutMk cId="328741453" sldId="2147483649"/>
          </pc:sldLayoutMkLst>
        </pc:sldLayoutChg>
      </pc:sldMasterChg>
      <pc:sldMasterChg chg="modTransition">
        <pc:chgData name="Sai Shruthi Kovvur" userId="18c7d2d0040694b0" providerId="LiveId" clId="{AB086E44-633B-40E0-9EBA-D30727280F4F}" dt="2021-12-01T16:13:06.917" v="6"/>
        <pc:sldMasterMkLst>
          <pc:docMk/>
          <pc:sldMasterMk cId="3795231036" sldId="2147483663"/>
        </pc:sldMasterMkLst>
      </pc:sldMasterChg>
      <pc:sldMasterChg chg="modTransition">
        <pc:chgData name="Sai Shruthi Kovvur" userId="18c7d2d0040694b0" providerId="LiveId" clId="{AB086E44-633B-40E0-9EBA-D30727280F4F}" dt="2021-12-01T16:13:17.460" v="8"/>
        <pc:sldMasterMkLst>
          <pc:docMk/>
          <pc:sldMasterMk cId="3230022514" sldId="2147483675"/>
        </pc:sldMasterMkLst>
      </pc:sldMasterChg>
      <pc:sldMasterChg chg="delSldLayout">
        <pc:chgData name="Sai Shruthi Kovvur" userId="18c7d2d0040694b0" providerId="LiveId" clId="{AB086E44-633B-40E0-9EBA-D30727280F4F}" dt="2021-12-01T16:13:52.447" v="14" actId="47"/>
        <pc:sldMasterMkLst>
          <pc:docMk/>
          <pc:sldMasterMk cId="463005502" sldId="2147483687"/>
        </pc:sldMasterMkLst>
        <pc:sldLayoutChg chg="del">
          <pc:chgData name="Sai Shruthi Kovvur" userId="18c7d2d0040694b0" providerId="LiveId" clId="{AB086E44-633B-40E0-9EBA-D30727280F4F}" dt="2021-12-01T16:13:52.447" v="14" actId="47"/>
          <pc:sldLayoutMkLst>
            <pc:docMk/>
            <pc:sldMasterMk cId="463005502" sldId="2147483687"/>
            <pc:sldLayoutMk cId="1337467992" sldId="214748369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8E80666-FB37-4B36-9149-507F3B0178E3}" type="datetimeFigureOut">
              <a:rPr lang="en-US" smtClean="0"/>
              <a:pPr/>
              <a:t>1/23/2022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00000000-1234-1234-1234-123412341234}" type="slidenum">
              <a:rPr lang="en" smtClean="0"/>
              <a:pPr/>
              <a:t>‹#›</a:t>
            </a:fld>
            <a:endParaRPr lang="en"/>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E80666-FB37-4B36-9149-507F3B0178E3}" type="datetimeFigureOut">
              <a:rPr lang="en-US" smtClean="0"/>
              <a:pPr/>
              <a:t>1/23/2022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000000-1234-1234-1234-123412341234}" type="slidenum">
              <a:rPr lang="en" smtClean="0"/>
              <a:pPr/>
              <a:t>‹#›</a:t>
            </a:fld>
            <a:endParaRPr lang="e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E80666-FB37-4B36-9149-507F3B0178E3}" type="datetimeFigureOut">
              <a:rPr lang="en-US" smtClean="0"/>
              <a:pPr/>
              <a:t>1/23/2022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000000-1234-1234-1234-123412341234}" type="slidenum">
              <a:rPr lang="en" smtClean="0"/>
              <a:pPr/>
              <a:t>‹#›</a:t>
            </a:fld>
            <a:endParaRPr lang="e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Color background">
  <p:cSld name="Blank - Color background">
    <p:bg>
      <p:bgPr>
        <a:solidFill>
          <a:schemeClr val="accent2"/>
        </a:solidFill>
        <a:effectLst/>
      </p:bgPr>
    </p:bg>
    <p:spTree>
      <p:nvGrpSpPr>
        <p:cNvPr id="1" name="Shape 1475"/>
        <p:cNvGrpSpPr/>
        <p:nvPr/>
      </p:nvGrpSpPr>
      <p:grpSpPr>
        <a:xfrm>
          <a:off x="0" y="0"/>
          <a:ext cx="0" cy="0"/>
          <a:chOff x="0" y="0"/>
          <a:chExt cx="0" cy="0"/>
        </a:xfrm>
      </p:grpSpPr>
      <p:sp>
        <p:nvSpPr>
          <p:cNvPr id="1476" name="Google Shape;1476;p12"/>
          <p:cNvSpPr txBox="1">
            <a:spLocks noGrp="1"/>
          </p:cNvSpPr>
          <p:nvPr>
            <p:ph type="sldNum" idx="12"/>
          </p:nvPr>
        </p:nvSpPr>
        <p:spPr>
          <a:xfrm>
            <a:off x="11595204" y="6231533"/>
            <a:ext cx="4440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68245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 Top drawing">
  <p:cSld name="Blank - Top drawing">
    <p:spTree>
      <p:nvGrpSpPr>
        <p:cNvPr id="1" name="Shape 1202"/>
        <p:cNvGrpSpPr/>
        <p:nvPr/>
      </p:nvGrpSpPr>
      <p:grpSpPr>
        <a:xfrm>
          <a:off x="0" y="0"/>
          <a:ext cx="0" cy="0"/>
          <a:chOff x="0" y="0"/>
          <a:chExt cx="0" cy="0"/>
        </a:xfrm>
      </p:grpSpPr>
      <p:sp>
        <p:nvSpPr>
          <p:cNvPr id="1203" name="Google Shape;1203;p11"/>
          <p:cNvSpPr txBox="1">
            <a:spLocks noGrp="1"/>
          </p:cNvSpPr>
          <p:nvPr>
            <p:ph type="sldNum" idx="12"/>
          </p:nvPr>
        </p:nvSpPr>
        <p:spPr>
          <a:xfrm>
            <a:off x="11595204" y="6231533"/>
            <a:ext cx="4440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00380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E80666-FB37-4B36-9149-507F3B0178E3}" type="datetimeFigureOut">
              <a:rPr lang="en-US" smtClean="0"/>
              <a:pPr/>
              <a:t>1/23/2022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000000-1234-1234-1234-123412341234}" type="slidenum">
              <a:rPr lang="en" smtClean="0"/>
              <a:pPr/>
              <a:t>‹#›</a:t>
            </a:fld>
            <a:endParaRPr lang="e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8E80666-FB37-4B36-9149-507F3B0178E3}" type="datetimeFigureOut">
              <a:rPr lang="en-US" smtClean="0"/>
              <a:pPr/>
              <a:t>1/23/2022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000000-1234-1234-1234-123412341234}" type="slidenum">
              <a:rPr lang="en" smtClean="0"/>
              <a:pPr/>
              <a:t>‹#›</a:t>
            </a:fld>
            <a:endParaRPr lang="en"/>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8E80666-FB37-4B36-9149-507F3B0178E3}" type="datetimeFigureOut">
              <a:rPr lang="en-US" smtClean="0"/>
              <a:pPr/>
              <a:t>1/23/2022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0000000-1234-1234-1234-123412341234}" type="slidenum">
              <a:rPr lang="en" smtClean="0"/>
              <a:pPr/>
              <a:t>‹#›</a:t>
            </a:fld>
            <a:endParaRPr lang="e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8E80666-FB37-4B36-9149-507F3B0178E3}" type="datetimeFigureOut">
              <a:rPr lang="en-US" smtClean="0"/>
              <a:pPr/>
              <a:t>1/23/2022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0000000-1234-1234-1234-123412341234}" type="slidenum">
              <a:rPr lang="en" smtClean="0"/>
              <a:pPr/>
              <a:t>‹#›</a:t>
            </a:fld>
            <a:endParaRPr lang="e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8E80666-FB37-4B36-9149-507F3B0178E3}" type="datetimeFigureOut">
              <a:rPr lang="en-US" smtClean="0"/>
              <a:pPr/>
              <a:t>1/23/2022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0000000-1234-1234-1234-123412341234}" type="slidenum">
              <a:rPr lang="en" smtClean="0"/>
              <a:pPr/>
              <a:t>‹#›</a:t>
            </a:fld>
            <a:endParaRPr lang="e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8E80666-FB37-4B36-9149-507F3B0178E3}" type="datetimeFigureOut">
              <a:rPr lang="en-US" smtClean="0"/>
              <a:pPr/>
              <a:t>1/23/2022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0000000-1234-1234-1234-123412341234}" type="slidenum">
              <a:rPr lang="en" smtClean="0"/>
              <a:pPr/>
              <a:t>‹#›</a:t>
            </a:fld>
            <a:endParaRPr lang="en"/>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8E80666-FB37-4B36-9149-507F3B0178E3}" type="datetimeFigureOut">
              <a:rPr lang="en-US" smtClean="0"/>
              <a:pPr/>
              <a:t>1/23/2022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0000000-1234-1234-1234-123412341234}" type="slidenum">
              <a:rPr lang="en" smtClean="0"/>
              <a:pPr/>
              <a:t>‹#›</a:t>
            </a:fld>
            <a:endParaRPr lang="e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8E80666-FB37-4B36-9149-507F3B0178E3}" type="datetimeFigureOut">
              <a:rPr lang="en-US" smtClean="0"/>
              <a:pPr/>
              <a:t>1/23/2022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0000000-1234-1234-1234-123412341234}" type="slidenum">
              <a:rPr lang="en" smtClean="0"/>
              <a:pPr/>
              <a:t>‹#›</a:t>
            </a:fld>
            <a:endParaRPr lang="en"/>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8E80666-FB37-4B36-9149-507F3B0178E3}" type="datetimeFigureOut">
              <a:rPr lang="en-US" smtClean="0"/>
              <a:pPr/>
              <a:t>1/23/2022</a:t>
            </a:fld>
            <a:endParaRPr lang="en-US" dirty="0"/>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0000000-1234-1234-1234-123412341234}" type="slidenum">
              <a:rPr lang="en" smtClean="0"/>
              <a:pPr/>
              <a:t>‹#›</a:t>
            </a:fld>
            <a:endParaRPr lang="en"/>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7" r:id="rId12"/>
    <p:sldLayoutId id="2147483788" r:id="rId13"/>
  </p:sldLayoutIdLst>
  <p:transition>
    <p:fade thruBlk="1"/>
  </p:transition>
  <p:timing>
    <p:tnLst>
      <p:par>
        <p:cTn id="1" dur="indefinite" restart="never" nodeType="tmRoot"/>
      </p:par>
    </p:tn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E36525-02B8-495D-B174-3CE7C08D3509}"/>
              </a:ext>
            </a:extLst>
          </p:cNvPr>
          <p:cNvSpPr txBox="1">
            <a:spLocks/>
          </p:cNvSpPr>
          <p:nvPr/>
        </p:nvSpPr>
        <p:spPr>
          <a:xfrm>
            <a:off x="3405929" y="2080329"/>
            <a:ext cx="9911200" cy="1080400"/>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IN" sz="9600" dirty="0" smtClean="0">
                <a:solidFill>
                  <a:schemeClr val="bg2">
                    <a:lumMod val="50000"/>
                  </a:schemeClr>
                </a:solidFill>
                <a:latin typeface="Colonna MT" pitchFamily="82" charset="0"/>
              </a:rPr>
              <a:t>MEMEZEE</a:t>
            </a:r>
            <a:endParaRPr lang="en-IN" sz="9600" dirty="0">
              <a:solidFill>
                <a:schemeClr val="bg2">
                  <a:lumMod val="50000"/>
                </a:schemeClr>
              </a:solidFill>
              <a:latin typeface="Colonna MT" pitchFamily="82" charset="0"/>
            </a:endParaRPr>
          </a:p>
        </p:txBody>
      </p:sp>
      <p:sp>
        <p:nvSpPr>
          <p:cNvPr id="3" name="Rectangle 2"/>
          <p:cNvSpPr/>
          <p:nvPr/>
        </p:nvSpPr>
        <p:spPr>
          <a:xfrm>
            <a:off x="9421505" y="5366140"/>
            <a:ext cx="6096000" cy="1015663"/>
          </a:xfrm>
          <a:prstGeom prst="rect">
            <a:avLst/>
          </a:prstGeom>
        </p:spPr>
        <p:txBody>
          <a:bodyPr>
            <a:spAutoFit/>
          </a:bodyPr>
          <a:lstStyle/>
          <a:p>
            <a:r>
              <a:rPr lang="en-IN" sz="2000" b="1" dirty="0">
                <a:solidFill>
                  <a:schemeClr val="accent2">
                    <a:lumMod val="60000"/>
                    <a:lumOff val="40000"/>
                  </a:schemeClr>
                </a:solidFill>
                <a:latin typeface="AR ESSENCE" pitchFamily="2" charset="0"/>
              </a:rPr>
              <a:t>003 : </a:t>
            </a:r>
            <a:r>
              <a:rPr lang="en-IN" sz="2000" b="1" dirty="0" err="1">
                <a:solidFill>
                  <a:schemeClr val="accent2">
                    <a:lumMod val="60000"/>
                    <a:lumOff val="40000"/>
                  </a:schemeClr>
                </a:solidFill>
                <a:latin typeface="AR ESSENCE" pitchFamily="2" charset="0"/>
              </a:rPr>
              <a:t>D.Akshita</a:t>
            </a:r>
            <a:endParaRPr lang="en-IN" sz="2000" b="1" dirty="0">
              <a:solidFill>
                <a:schemeClr val="accent2">
                  <a:lumMod val="60000"/>
                  <a:lumOff val="40000"/>
                </a:schemeClr>
              </a:solidFill>
              <a:latin typeface="AR ESSENCE" pitchFamily="2" charset="0"/>
            </a:endParaRPr>
          </a:p>
          <a:p>
            <a:r>
              <a:rPr lang="en-IN" sz="2000" b="1" dirty="0">
                <a:solidFill>
                  <a:schemeClr val="accent2">
                    <a:lumMod val="60000"/>
                    <a:lumOff val="40000"/>
                  </a:schemeClr>
                </a:solidFill>
                <a:latin typeface="AR ESSENCE" pitchFamily="2" charset="0"/>
              </a:rPr>
              <a:t>036 : </a:t>
            </a:r>
            <a:r>
              <a:rPr lang="en-IN" sz="2000" b="1" dirty="0" err="1">
                <a:solidFill>
                  <a:schemeClr val="accent2">
                    <a:lumMod val="60000"/>
                    <a:lumOff val="40000"/>
                  </a:schemeClr>
                </a:solidFill>
                <a:latin typeface="AR ESSENCE" pitchFamily="2" charset="0"/>
              </a:rPr>
              <a:t>K.Shruthi</a:t>
            </a:r>
            <a:endParaRPr lang="en-IN" sz="2000" b="1" dirty="0">
              <a:solidFill>
                <a:schemeClr val="accent2">
                  <a:lumMod val="60000"/>
                  <a:lumOff val="40000"/>
                </a:schemeClr>
              </a:solidFill>
              <a:latin typeface="AR ESSENCE" pitchFamily="2" charset="0"/>
            </a:endParaRPr>
          </a:p>
          <a:p>
            <a:r>
              <a:rPr lang="en-IN" sz="2000" b="1" dirty="0">
                <a:solidFill>
                  <a:schemeClr val="accent2">
                    <a:lumMod val="60000"/>
                    <a:lumOff val="40000"/>
                  </a:schemeClr>
                </a:solidFill>
                <a:latin typeface="AR ESSENCE" pitchFamily="2" charset="0"/>
              </a:rPr>
              <a:t>037 : </a:t>
            </a:r>
            <a:r>
              <a:rPr lang="en-IN" sz="2000" b="1" dirty="0" err="1">
                <a:solidFill>
                  <a:schemeClr val="accent2">
                    <a:lumMod val="60000"/>
                    <a:lumOff val="40000"/>
                  </a:schemeClr>
                </a:solidFill>
                <a:latin typeface="AR ESSENCE" pitchFamily="2" charset="0"/>
              </a:rPr>
              <a:t>C.Samiksha</a:t>
            </a:r>
            <a:endParaRPr lang="en-IN" sz="2000" b="1" dirty="0">
              <a:solidFill>
                <a:schemeClr val="accent2">
                  <a:lumMod val="60000"/>
                  <a:lumOff val="40000"/>
                </a:schemeClr>
              </a:solidFill>
              <a:latin typeface="AR ESSENCE" pitchFamily="2" charset="0"/>
            </a:endParaRPr>
          </a:p>
        </p:txBody>
      </p:sp>
    </p:spTree>
    <p:extLst>
      <p:ext uri="{BB962C8B-B14F-4D97-AF65-F5344CB8AC3E}">
        <p14:creationId xmlns:p14="http://schemas.microsoft.com/office/powerpoint/2010/main" val="257430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7445" y="490969"/>
            <a:ext cx="5131594" cy="461665"/>
          </a:xfrm>
          <a:prstGeom prst="rect">
            <a:avLst/>
          </a:prstGeom>
        </p:spPr>
        <p:txBody>
          <a:bodyPr wrap="square">
            <a:spAutoFit/>
          </a:bodyPr>
          <a:lstStyle/>
          <a:p>
            <a:r>
              <a:rPr lang="en-IN" sz="2400" dirty="0" smtClean="0">
                <a:solidFill>
                  <a:schemeClr val="accent2">
                    <a:lumMod val="60000"/>
                    <a:lumOff val="40000"/>
                  </a:schemeClr>
                </a:solidFill>
                <a:latin typeface="AR DESTINE" pitchFamily="2" charset="0"/>
              </a:rPr>
              <a:t>IMAGES SAVED IN FILES</a:t>
            </a:r>
            <a:endParaRPr lang="en-IN" sz="2400" dirty="0">
              <a:solidFill>
                <a:schemeClr val="accent2">
                  <a:lumMod val="60000"/>
                  <a:lumOff val="40000"/>
                </a:schemeClr>
              </a:solidFill>
              <a:latin typeface="AR DESTINE" pitchFamily="2" charset="0"/>
            </a:endParaRPr>
          </a:p>
        </p:txBody>
      </p:sp>
      <p:pic>
        <p:nvPicPr>
          <p:cNvPr id="3" name="Picture 2" descr="C:\Users\Praveen\Downloads\WhatsApp Image 2022-01-23 at 11.01.24 PM.jpeg"/>
          <p:cNvPicPr>
            <a:picLocks noChangeAspect="1" noChangeArrowheads="1"/>
          </p:cNvPicPr>
          <p:nvPr/>
        </p:nvPicPr>
        <p:blipFill rotWithShape="1">
          <a:blip r:embed="rId2">
            <a:extLst>
              <a:ext uri="{28A0092B-C50C-407E-A947-70E740481C1C}">
                <a14:useLocalDpi xmlns:a14="http://schemas.microsoft.com/office/drawing/2010/main" val="0"/>
              </a:ext>
            </a:extLst>
          </a:blip>
          <a:srcRect l="13875" t="25176" r="43728" b="19651"/>
          <a:stretch/>
        </p:blipFill>
        <p:spPr bwMode="auto">
          <a:xfrm>
            <a:off x="3466531" y="1774398"/>
            <a:ext cx="4735773" cy="346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41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C:\Users\Praveen\Pictures\Screenshots\Screenshot (1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364" y="1598803"/>
            <a:ext cx="6084402" cy="33090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C:\Users\Praveen\Pictures\Screenshots\Screenshot (18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378" y="1252281"/>
            <a:ext cx="3339689" cy="4002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9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8631" y="2394804"/>
            <a:ext cx="10053851" cy="3416320"/>
          </a:xfrm>
          <a:prstGeom prst="rect">
            <a:avLst/>
          </a:prstGeom>
        </p:spPr>
        <p:txBody>
          <a:bodyPr wrap="square">
            <a:spAutoFit/>
          </a:bodyPr>
          <a:lstStyle/>
          <a:p>
            <a:r>
              <a:rPr lang="en-IN" sz="1800" dirty="0">
                <a:solidFill>
                  <a:schemeClr val="bg2">
                    <a:lumMod val="25000"/>
                  </a:schemeClr>
                </a:solidFill>
                <a:latin typeface="Amatic SC"/>
              </a:rPr>
              <a:t>We learned how to manage time. Though we had lot of quizzes and assignments we somehow managed to pull up. This project helped us to gain interest in coding. From many topics we choose </a:t>
            </a:r>
            <a:r>
              <a:rPr lang="en-IN" sz="1800" dirty="0" err="1">
                <a:solidFill>
                  <a:schemeClr val="bg2">
                    <a:lumMod val="25000"/>
                  </a:schemeClr>
                </a:solidFill>
                <a:latin typeface="Amatic SC"/>
              </a:rPr>
              <a:t>memezee</a:t>
            </a:r>
            <a:r>
              <a:rPr lang="en-IN" sz="1800" dirty="0">
                <a:solidFill>
                  <a:schemeClr val="bg2">
                    <a:lumMod val="25000"/>
                  </a:schemeClr>
                </a:solidFill>
                <a:latin typeface="Amatic SC"/>
              </a:rPr>
              <a:t> and we went through a lot but as a team we faced them. We had an amazing experience working together.</a:t>
            </a:r>
          </a:p>
          <a:p>
            <a:r>
              <a:rPr lang="en-IN" sz="1800" dirty="0">
                <a:solidFill>
                  <a:schemeClr val="bg2">
                    <a:lumMod val="25000"/>
                  </a:schemeClr>
                </a:solidFill>
                <a:latin typeface="Amatic SC"/>
              </a:rPr>
              <a:t>Teamwork made understanding of our project a lot easier and helped us to be more creative in various steps of its development. We also had to revise a lot of concepts regarding graphical user interface, which made our basics even stronger and also helping us to be even more confident.</a:t>
            </a:r>
          </a:p>
          <a:p>
            <a:r>
              <a:rPr lang="en-IN" sz="1800" dirty="0">
                <a:solidFill>
                  <a:schemeClr val="bg2">
                    <a:lumMod val="25000"/>
                  </a:schemeClr>
                </a:solidFill>
                <a:latin typeface="Amatic SC"/>
              </a:rPr>
              <a:t>We have a lot of plans that we would like to add a lot of elements to our project. We would like add a feature that would allow the user to choose images directly from the web with the given </a:t>
            </a:r>
            <a:r>
              <a:rPr lang="en-IN" sz="1800" dirty="0" err="1">
                <a:solidFill>
                  <a:schemeClr val="bg2">
                    <a:lumMod val="25000"/>
                  </a:schemeClr>
                </a:solidFill>
                <a:latin typeface="Amatic SC"/>
              </a:rPr>
              <a:t>spesification</a:t>
            </a:r>
            <a:r>
              <a:rPr lang="en-IN" sz="1800" dirty="0">
                <a:solidFill>
                  <a:schemeClr val="bg2">
                    <a:lumMod val="25000"/>
                  </a:schemeClr>
                </a:solidFill>
                <a:latin typeface="Amatic SC"/>
              </a:rPr>
              <a:t>, also add a voice assistance to our project and a feature to allow the user to share the meme created on social </a:t>
            </a:r>
            <a:r>
              <a:rPr lang="en-IN" sz="1800" dirty="0" err="1">
                <a:solidFill>
                  <a:schemeClr val="bg2">
                    <a:lumMod val="25000"/>
                  </a:schemeClr>
                </a:solidFill>
                <a:latin typeface="Amatic SC"/>
              </a:rPr>
              <a:t>media.We</a:t>
            </a:r>
            <a:r>
              <a:rPr lang="en-IN" sz="1800" dirty="0">
                <a:solidFill>
                  <a:schemeClr val="bg2">
                    <a:lumMod val="25000"/>
                  </a:schemeClr>
                </a:solidFill>
                <a:latin typeface="Amatic SC"/>
              </a:rPr>
              <a:t> would also like to make the code more simpler and easier to understand.</a:t>
            </a:r>
          </a:p>
        </p:txBody>
      </p:sp>
      <p:sp>
        <p:nvSpPr>
          <p:cNvPr id="4" name="Rectangle 3"/>
          <p:cNvSpPr/>
          <p:nvPr/>
        </p:nvSpPr>
        <p:spPr>
          <a:xfrm>
            <a:off x="1628631" y="436377"/>
            <a:ext cx="9412408" cy="830997"/>
          </a:xfrm>
          <a:prstGeom prst="rect">
            <a:avLst/>
          </a:prstGeom>
        </p:spPr>
        <p:txBody>
          <a:bodyPr wrap="square">
            <a:spAutoFit/>
          </a:bodyPr>
          <a:lstStyle/>
          <a:p>
            <a:r>
              <a:rPr lang="en-IN" sz="4800" dirty="0" smtClean="0">
                <a:solidFill>
                  <a:schemeClr val="accent2">
                    <a:lumMod val="60000"/>
                    <a:lumOff val="40000"/>
                  </a:schemeClr>
                </a:solidFill>
                <a:latin typeface="AR DESTINE" pitchFamily="2" charset="0"/>
              </a:rPr>
              <a:t>CONCLUSION AND FUTURE WORK</a:t>
            </a:r>
            <a:endParaRPr lang="en-IN" sz="4800" dirty="0">
              <a:solidFill>
                <a:schemeClr val="accent2">
                  <a:lumMod val="60000"/>
                  <a:lumOff val="40000"/>
                </a:schemeClr>
              </a:solidFill>
              <a:latin typeface="AR DESTINE" pitchFamily="2" charset="0"/>
            </a:endParaRPr>
          </a:p>
        </p:txBody>
      </p:sp>
    </p:spTree>
    <p:extLst>
      <p:ext uri="{BB962C8B-B14F-4D97-AF65-F5344CB8AC3E}">
        <p14:creationId xmlns:p14="http://schemas.microsoft.com/office/powerpoint/2010/main" val="2718042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5588" y="2320455"/>
            <a:ext cx="9744501" cy="1323439"/>
          </a:xfrm>
          <a:prstGeom prst="rect">
            <a:avLst/>
          </a:prstGeom>
          <a:noFill/>
        </p:spPr>
        <p:txBody>
          <a:bodyPr wrap="square" rtlCol="0">
            <a:spAutoFit/>
          </a:bodyPr>
          <a:lstStyle/>
          <a:p>
            <a:r>
              <a:rPr lang="en-IN" sz="8000" dirty="0" smtClean="0">
                <a:solidFill>
                  <a:schemeClr val="bg2">
                    <a:lumMod val="90000"/>
                  </a:schemeClr>
                </a:solidFill>
                <a:latin typeface="AR DARLING" pitchFamily="2" charset="0"/>
              </a:rPr>
              <a:t>THANK YOU</a:t>
            </a:r>
            <a:endParaRPr lang="en-IN" sz="8000" dirty="0">
              <a:solidFill>
                <a:schemeClr val="bg2">
                  <a:lumMod val="90000"/>
                </a:schemeClr>
              </a:solidFill>
              <a:latin typeface="AR DARLING" pitchFamily="2" charset="0"/>
            </a:endParaRPr>
          </a:p>
        </p:txBody>
      </p:sp>
    </p:spTree>
    <p:extLst>
      <p:ext uri="{BB962C8B-B14F-4D97-AF65-F5344CB8AC3E}">
        <p14:creationId xmlns:p14="http://schemas.microsoft.com/office/powerpoint/2010/main" val="308126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4084" y="423081"/>
            <a:ext cx="6933062" cy="830997"/>
          </a:xfrm>
          <a:prstGeom prst="rect">
            <a:avLst/>
          </a:prstGeom>
          <a:noFill/>
        </p:spPr>
        <p:txBody>
          <a:bodyPr wrap="square" rtlCol="0">
            <a:spAutoFit/>
          </a:bodyPr>
          <a:lstStyle/>
          <a:p>
            <a:r>
              <a:rPr lang="en-IN" sz="4800" dirty="0" smtClean="0">
                <a:solidFill>
                  <a:schemeClr val="accent2">
                    <a:lumMod val="60000"/>
                    <a:lumOff val="40000"/>
                  </a:schemeClr>
                </a:solidFill>
                <a:latin typeface="AR DESTINE" pitchFamily="2" charset="0"/>
              </a:rPr>
              <a:t>ABSTRACT</a:t>
            </a:r>
            <a:endParaRPr lang="en-IN" sz="4800" dirty="0">
              <a:solidFill>
                <a:schemeClr val="accent2">
                  <a:lumMod val="60000"/>
                  <a:lumOff val="40000"/>
                </a:schemeClr>
              </a:solidFill>
              <a:latin typeface="AR DESTINE" pitchFamily="2" charset="0"/>
            </a:endParaRPr>
          </a:p>
        </p:txBody>
      </p:sp>
      <p:sp>
        <p:nvSpPr>
          <p:cNvPr id="3" name="TextBox 2"/>
          <p:cNvSpPr txBox="1"/>
          <p:nvPr/>
        </p:nvSpPr>
        <p:spPr>
          <a:xfrm>
            <a:off x="1478508" y="1596789"/>
            <a:ext cx="10572466" cy="5016758"/>
          </a:xfrm>
          <a:prstGeom prst="rect">
            <a:avLst/>
          </a:prstGeom>
          <a:noFill/>
        </p:spPr>
        <p:txBody>
          <a:bodyPr wrap="square" rtlCol="0">
            <a:spAutoFit/>
          </a:bodyPr>
          <a:lstStyle/>
          <a:p>
            <a:r>
              <a:rPr lang="en-US" sz="2400" b="1" dirty="0" smtClean="0">
                <a:solidFill>
                  <a:schemeClr val="bg2">
                    <a:lumMod val="25000"/>
                  </a:schemeClr>
                </a:solidFill>
                <a:latin typeface="Algerian" pitchFamily="82" charset="0"/>
              </a:rPr>
              <a:t>TITLE AND ITS IMPORTANCE :</a:t>
            </a:r>
          </a:p>
          <a:p>
            <a:r>
              <a:rPr lang="en-US" sz="2000" dirty="0" smtClean="0">
                <a:solidFill>
                  <a:schemeClr val="bg2">
                    <a:lumMod val="25000"/>
                  </a:schemeClr>
                </a:solidFill>
                <a:latin typeface="Amatic SC"/>
              </a:rPr>
              <a:t>-The </a:t>
            </a:r>
            <a:r>
              <a:rPr lang="en-US" sz="2000" dirty="0">
                <a:solidFill>
                  <a:schemeClr val="bg2">
                    <a:lumMod val="25000"/>
                  </a:schemeClr>
                </a:solidFill>
                <a:latin typeface="Amatic SC"/>
              </a:rPr>
              <a:t>aim of our project is to generate a meme for the user, where the user needs to choose the specifications like image or meme </a:t>
            </a:r>
            <a:r>
              <a:rPr lang="en-US" sz="2000" dirty="0" err="1">
                <a:solidFill>
                  <a:schemeClr val="bg2">
                    <a:lumMod val="25000"/>
                  </a:schemeClr>
                </a:solidFill>
                <a:latin typeface="Amatic SC"/>
              </a:rPr>
              <a:t>tamplete</a:t>
            </a:r>
            <a:r>
              <a:rPr lang="en-US" sz="2000" dirty="0">
                <a:solidFill>
                  <a:schemeClr val="bg2">
                    <a:lumMod val="25000"/>
                  </a:schemeClr>
                </a:solidFill>
                <a:latin typeface="Amatic SC"/>
              </a:rPr>
              <a:t>. After choosing the user is provided with options for text editing and adding at </a:t>
            </a:r>
            <a:r>
              <a:rPr lang="en-US" sz="2000" dirty="0" err="1">
                <a:solidFill>
                  <a:schemeClr val="bg2">
                    <a:lumMod val="25000"/>
                  </a:schemeClr>
                </a:solidFill>
                <a:latin typeface="Amatic SC"/>
              </a:rPr>
              <a:t>spcified</a:t>
            </a:r>
            <a:r>
              <a:rPr lang="en-US" sz="2000" dirty="0">
                <a:solidFill>
                  <a:schemeClr val="bg2">
                    <a:lumMod val="25000"/>
                  </a:schemeClr>
                </a:solidFill>
                <a:latin typeface="Amatic SC"/>
              </a:rPr>
              <a:t> location, drawing on the meme and then the user can save the meme created. Our project is </a:t>
            </a:r>
            <a:r>
              <a:rPr lang="en-US" sz="2000" dirty="0" err="1">
                <a:solidFill>
                  <a:schemeClr val="bg2">
                    <a:lumMod val="25000"/>
                  </a:schemeClr>
                </a:solidFill>
                <a:latin typeface="Amatic SC"/>
              </a:rPr>
              <a:t>build</a:t>
            </a:r>
            <a:r>
              <a:rPr lang="en-US" sz="2000" dirty="0">
                <a:solidFill>
                  <a:schemeClr val="bg2">
                    <a:lumMod val="25000"/>
                  </a:schemeClr>
                </a:solidFill>
                <a:latin typeface="Amatic SC"/>
              </a:rPr>
              <a:t> by using built-in-methods . We used the </a:t>
            </a:r>
            <a:r>
              <a:rPr lang="en-US" sz="2000" dirty="0" err="1">
                <a:solidFill>
                  <a:schemeClr val="bg2">
                    <a:lumMod val="25000"/>
                  </a:schemeClr>
                </a:solidFill>
                <a:latin typeface="Amatic SC"/>
              </a:rPr>
              <a:t>tkinter</a:t>
            </a:r>
            <a:r>
              <a:rPr lang="en-US" sz="2000" dirty="0">
                <a:solidFill>
                  <a:schemeClr val="bg2">
                    <a:lumMod val="25000"/>
                  </a:schemeClr>
                </a:solidFill>
                <a:latin typeface="Amatic SC"/>
              </a:rPr>
              <a:t> module to implement graphical user interface</a:t>
            </a:r>
            <a:r>
              <a:rPr lang="en-US" sz="2000" dirty="0" smtClean="0">
                <a:solidFill>
                  <a:schemeClr val="bg2">
                    <a:lumMod val="25000"/>
                  </a:schemeClr>
                </a:solidFill>
                <a:latin typeface="Amatic SC"/>
              </a:rPr>
              <a:t>.</a:t>
            </a:r>
          </a:p>
          <a:p>
            <a:endParaRPr lang="en-US" sz="2000" dirty="0">
              <a:solidFill>
                <a:schemeClr val="bg2">
                  <a:lumMod val="25000"/>
                </a:schemeClr>
              </a:solidFill>
              <a:latin typeface="Amatic SC"/>
            </a:endParaRPr>
          </a:p>
          <a:p>
            <a:r>
              <a:rPr lang="en-US" sz="2400" b="1" dirty="0" smtClean="0">
                <a:solidFill>
                  <a:schemeClr val="bg2">
                    <a:lumMod val="25000"/>
                  </a:schemeClr>
                </a:solidFill>
                <a:latin typeface="Algerian" pitchFamily="82" charset="0"/>
              </a:rPr>
              <a:t>OUTLINE : </a:t>
            </a:r>
          </a:p>
          <a:p>
            <a:r>
              <a:rPr lang="en-US" sz="2000" dirty="0" smtClean="0">
                <a:solidFill>
                  <a:schemeClr val="bg2">
                    <a:lumMod val="25000"/>
                  </a:schemeClr>
                </a:solidFill>
                <a:latin typeface="Amatic SC"/>
              </a:rPr>
              <a:t>-Creates a meme according to the specifications given by the user</a:t>
            </a:r>
          </a:p>
          <a:p>
            <a:endParaRPr lang="en-US" sz="2000" dirty="0">
              <a:solidFill>
                <a:schemeClr val="bg2">
                  <a:lumMod val="25000"/>
                </a:schemeClr>
              </a:solidFill>
              <a:latin typeface="Amatic SC"/>
            </a:endParaRPr>
          </a:p>
          <a:p>
            <a:r>
              <a:rPr lang="en-US" sz="2400" b="1" dirty="0" smtClean="0">
                <a:solidFill>
                  <a:schemeClr val="bg2">
                    <a:lumMod val="25000"/>
                  </a:schemeClr>
                </a:solidFill>
                <a:latin typeface="Algerian" pitchFamily="82" charset="0"/>
              </a:rPr>
              <a:t>WORKING ENVIRONMENT :</a:t>
            </a:r>
          </a:p>
          <a:p>
            <a:r>
              <a:rPr lang="en-US" sz="2000" b="1" dirty="0" smtClean="0">
                <a:solidFill>
                  <a:schemeClr val="bg2">
                    <a:lumMod val="25000"/>
                  </a:schemeClr>
                </a:solidFill>
                <a:latin typeface="Amatic SC"/>
              </a:rPr>
              <a:t>-</a:t>
            </a:r>
            <a:r>
              <a:rPr lang="en-US" sz="2000" dirty="0" err="1" smtClean="0">
                <a:solidFill>
                  <a:schemeClr val="bg2">
                    <a:lumMod val="25000"/>
                  </a:schemeClr>
                </a:solidFill>
                <a:latin typeface="Amatic SC"/>
              </a:rPr>
              <a:t>PyCharm</a:t>
            </a:r>
            <a:endParaRPr lang="en-US" sz="2000" dirty="0">
              <a:solidFill>
                <a:schemeClr val="bg2">
                  <a:lumMod val="25000"/>
                </a:schemeClr>
              </a:solidFill>
              <a:latin typeface="Amatic SC"/>
            </a:endParaRPr>
          </a:p>
          <a:p>
            <a:endParaRPr lang="en-US" sz="2000" dirty="0" smtClean="0">
              <a:solidFill>
                <a:schemeClr val="bg2">
                  <a:lumMod val="25000"/>
                </a:schemeClr>
              </a:solidFill>
              <a:latin typeface="Amatic SC"/>
            </a:endParaRPr>
          </a:p>
          <a:p>
            <a:endParaRPr lang="en-IN" sz="2000" dirty="0">
              <a:solidFill>
                <a:schemeClr val="bg2">
                  <a:lumMod val="25000"/>
                </a:schemeClr>
              </a:solidFill>
              <a:latin typeface="Amatic SC"/>
            </a:endParaRPr>
          </a:p>
          <a:p>
            <a:endParaRPr lang="en-IN" sz="2400" dirty="0">
              <a:solidFill>
                <a:schemeClr val="bg2">
                  <a:lumMod val="25000"/>
                </a:schemeClr>
              </a:solidFill>
              <a:latin typeface="Amatic SC"/>
            </a:endParaRPr>
          </a:p>
        </p:txBody>
      </p:sp>
    </p:spTree>
    <p:extLst>
      <p:ext uri="{BB962C8B-B14F-4D97-AF65-F5344CB8AC3E}">
        <p14:creationId xmlns:p14="http://schemas.microsoft.com/office/powerpoint/2010/main" val="100869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65000"/>
          </a:schemeClr>
        </a:solidFill>
        <a:effectLst/>
      </p:bgPr>
    </p:bg>
    <p:spTree>
      <p:nvGrpSpPr>
        <p:cNvPr id="1" name=""/>
        <p:cNvGrpSpPr/>
        <p:nvPr/>
      </p:nvGrpSpPr>
      <p:grpSpPr>
        <a:xfrm>
          <a:off x="0" y="0"/>
          <a:ext cx="0" cy="0"/>
          <a:chOff x="0" y="0"/>
          <a:chExt cx="0" cy="0"/>
        </a:xfrm>
      </p:grpSpPr>
      <p:sp>
        <p:nvSpPr>
          <p:cNvPr id="2" name="Rectangle 1"/>
          <p:cNvSpPr/>
          <p:nvPr/>
        </p:nvSpPr>
        <p:spPr>
          <a:xfrm>
            <a:off x="3632580" y="0"/>
            <a:ext cx="4899547" cy="6858000"/>
          </a:xfrm>
          <a:prstGeom prst="rect">
            <a:avLst/>
          </a:prstGeom>
          <a:solidFill>
            <a:srgbClr val="CCECFF"/>
          </a:solidFill>
          <a:ln w="2222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p:cNvSpPr/>
          <p:nvPr/>
        </p:nvSpPr>
        <p:spPr>
          <a:xfrm>
            <a:off x="1091822" y="1583142"/>
            <a:ext cx="941695" cy="968991"/>
          </a:xfrm>
          <a:prstGeom prst="ellipse">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a:stCxn id="3" idx="4"/>
          </p:cNvCxnSpPr>
          <p:nvPr/>
        </p:nvCxnSpPr>
        <p:spPr>
          <a:xfrm flipH="1">
            <a:off x="1562669" y="2552133"/>
            <a:ext cx="1" cy="166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091821" y="4217162"/>
            <a:ext cx="470848" cy="375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562670" y="3098044"/>
            <a:ext cx="470847" cy="375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091821" y="3098042"/>
            <a:ext cx="470848" cy="286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562670" y="4217160"/>
            <a:ext cx="470847" cy="375313"/>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0142563" y="1583142"/>
            <a:ext cx="941695" cy="96899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p:cNvCxnSpPr>
            <a:stCxn id="21" idx="4"/>
          </p:cNvCxnSpPr>
          <p:nvPr/>
        </p:nvCxnSpPr>
        <p:spPr>
          <a:xfrm flipH="1">
            <a:off x="10613410" y="2552133"/>
            <a:ext cx="1" cy="166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0142563" y="4217162"/>
            <a:ext cx="470848" cy="375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613411" y="3098044"/>
            <a:ext cx="470847" cy="375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0142563" y="3098042"/>
            <a:ext cx="470848" cy="286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0613411" y="4217160"/>
            <a:ext cx="470847" cy="375313"/>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082381" y="6100549"/>
            <a:ext cx="1357955" cy="6892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p:cNvSpPr/>
          <p:nvPr/>
        </p:nvSpPr>
        <p:spPr>
          <a:xfrm>
            <a:off x="4078973" y="5302299"/>
            <a:ext cx="1357955" cy="6892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4082381" y="3432411"/>
            <a:ext cx="1357955" cy="6892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4067033" y="4395862"/>
            <a:ext cx="1357955" cy="6892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a:off x="4067036" y="2474637"/>
            <a:ext cx="1357955" cy="6892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a:off x="4067033" y="733670"/>
            <a:ext cx="1357955" cy="6892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p:cNvSpPr/>
          <p:nvPr/>
        </p:nvSpPr>
        <p:spPr>
          <a:xfrm>
            <a:off x="4070443" y="1574013"/>
            <a:ext cx="1357955" cy="6892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p:cNvSpPr/>
          <p:nvPr/>
        </p:nvSpPr>
        <p:spPr>
          <a:xfrm>
            <a:off x="6464489" y="871578"/>
            <a:ext cx="1357955" cy="6892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IN" dirty="0"/>
          </a:p>
        </p:txBody>
      </p:sp>
      <p:sp>
        <p:nvSpPr>
          <p:cNvPr id="41" name="TextBox 40"/>
          <p:cNvSpPr txBox="1"/>
          <p:nvPr/>
        </p:nvSpPr>
        <p:spPr>
          <a:xfrm>
            <a:off x="4831308" y="0"/>
            <a:ext cx="2292824" cy="369332"/>
          </a:xfrm>
          <a:prstGeom prst="rect">
            <a:avLst/>
          </a:prstGeom>
          <a:noFill/>
        </p:spPr>
        <p:txBody>
          <a:bodyPr wrap="square" rtlCol="0">
            <a:spAutoFit/>
          </a:bodyPr>
          <a:lstStyle/>
          <a:p>
            <a:pPr algn="ctr"/>
            <a:r>
              <a:rPr lang="en-IN" sz="1800" dirty="0" err="1" smtClean="0">
                <a:solidFill>
                  <a:schemeClr val="accent1">
                    <a:lumMod val="50000"/>
                  </a:schemeClr>
                </a:solidFill>
              </a:rPr>
              <a:t>Memezee</a:t>
            </a:r>
            <a:endParaRPr lang="en-IN" sz="1800" dirty="0">
              <a:solidFill>
                <a:schemeClr val="accent1">
                  <a:lumMod val="50000"/>
                </a:schemeClr>
              </a:solidFill>
            </a:endParaRPr>
          </a:p>
        </p:txBody>
      </p:sp>
      <p:sp>
        <p:nvSpPr>
          <p:cNvPr id="42" name="TextBox 41"/>
          <p:cNvSpPr txBox="1"/>
          <p:nvPr/>
        </p:nvSpPr>
        <p:spPr>
          <a:xfrm>
            <a:off x="4080683" y="778193"/>
            <a:ext cx="1293127" cy="600164"/>
          </a:xfrm>
          <a:prstGeom prst="rect">
            <a:avLst/>
          </a:prstGeom>
          <a:noFill/>
        </p:spPr>
        <p:txBody>
          <a:bodyPr wrap="square" rtlCol="0">
            <a:spAutoFit/>
          </a:bodyPr>
          <a:lstStyle/>
          <a:p>
            <a:pPr algn="ctr"/>
            <a:r>
              <a:rPr lang="en-IN" sz="1100" dirty="0" smtClean="0"/>
              <a:t>Automatic </a:t>
            </a:r>
            <a:r>
              <a:rPr lang="en-IN" sz="1100" dirty="0" err="1" smtClean="0"/>
              <a:t>Templet</a:t>
            </a:r>
            <a:r>
              <a:rPr lang="en-IN" sz="1100" dirty="0" smtClean="0"/>
              <a:t> Download</a:t>
            </a:r>
            <a:endParaRPr lang="en-IN" sz="1100" dirty="0"/>
          </a:p>
        </p:txBody>
      </p:sp>
      <p:sp>
        <p:nvSpPr>
          <p:cNvPr id="44" name="TextBox 43"/>
          <p:cNvSpPr txBox="1"/>
          <p:nvPr/>
        </p:nvSpPr>
        <p:spPr>
          <a:xfrm>
            <a:off x="6740857" y="916102"/>
            <a:ext cx="805219" cy="600164"/>
          </a:xfrm>
          <a:prstGeom prst="rect">
            <a:avLst/>
          </a:prstGeom>
          <a:noFill/>
        </p:spPr>
        <p:txBody>
          <a:bodyPr wrap="square" rtlCol="0">
            <a:spAutoFit/>
          </a:bodyPr>
          <a:lstStyle/>
          <a:p>
            <a:pPr algn="ctr"/>
            <a:r>
              <a:rPr lang="en-IN" sz="1100" dirty="0" smtClean="0"/>
              <a:t>Font Colour Selection</a:t>
            </a:r>
            <a:endParaRPr lang="en-IN" sz="1100" dirty="0"/>
          </a:p>
        </p:txBody>
      </p:sp>
      <p:sp>
        <p:nvSpPr>
          <p:cNvPr id="45" name="TextBox 44"/>
          <p:cNvSpPr txBox="1"/>
          <p:nvPr/>
        </p:nvSpPr>
        <p:spPr>
          <a:xfrm>
            <a:off x="4341693" y="4522600"/>
            <a:ext cx="805219" cy="430887"/>
          </a:xfrm>
          <a:prstGeom prst="rect">
            <a:avLst/>
          </a:prstGeom>
          <a:noFill/>
        </p:spPr>
        <p:txBody>
          <a:bodyPr wrap="square" rtlCol="0">
            <a:spAutoFit/>
          </a:bodyPr>
          <a:lstStyle/>
          <a:p>
            <a:pPr algn="ctr"/>
            <a:r>
              <a:rPr lang="en-IN" sz="1100" dirty="0" smtClean="0"/>
              <a:t>Image Padding</a:t>
            </a:r>
            <a:endParaRPr lang="en-IN" sz="1100" dirty="0"/>
          </a:p>
        </p:txBody>
      </p:sp>
      <p:sp>
        <p:nvSpPr>
          <p:cNvPr id="46" name="TextBox 45"/>
          <p:cNvSpPr txBox="1"/>
          <p:nvPr/>
        </p:nvSpPr>
        <p:spPr>
          <a:xfrm>
            <a:off x="4148926" y="2603800"/>
            <a:ext cx="1149823" cy="430887"/>
          </a:xfrm>
          <a:prstGeom prst="rect">
            <a:avLst/>
          </a:prstGeom>
          <a:noFill/>
        </p:spPr>
        <p:txBody>
          <a:bodyPr wrap="square" rtlCol="0">
            <a:spAutoFit/>
          </a:bodyPr>
          <a:lstStyle/>
          <a:p>
            <a:pPr algn="ctr"/>
            <a:r>
              <a:rPr lang="en-IN" sz="1100" dirty="0" smtClean="0"/>
              <a:t>Share Meme In Social Media</a:t>
            </a:r>
            <a:endParaRPr lang="en-IN" sz="1100" dirty="0"/>
          </a:p>
        </p:txBody>
      </p:sp>
      <p:sp>
        <p:nvSpPr>
          <p:cNvPr id="47" name="TextBox 46"/>
          <p:cNvSpPr txBox="1"/>
          <p:nvPr/>
        </p:nvSpPr>
        <p:spPr>
          <a:xfrm>
            <a:off x="4273458" y="5423165"/>
            <a:ext cx="955343" cy="477054"/>
          </a:xfrm>
          <a:prstGeom prst="rect">
            <a:avLst/>
          </a:prstGeom>
          <a:noFill/>
        </p:spPr>
        <p:txBody>
          <a:bodyPr wrap="square" rtlCol="0">
            <a:spAutoFit/>
          </a:bodyPr>
          <a:lstStyle/>
          <a:p>
            <a:pPr algn="ctr"/>
            <a:r>
              <a:rPr lang="en-IN" sz="1100" dirty="0" smtClean="0"/>
              <a:t>Save Your Work</a:t>
            </a:r>
            <a:r>
              <a:rPr lang="en-IN" dirty="0" smtClean="0"/>
              <a:t> </a:t>
            </a:r>
            <a:endParaRPr lang="en-IN" dirty="0"/>
          </a:p>
        </p:txBody>
      </p:sp>
      <p:sp>
        <p:nvSpPr>
          <p:cNvPr id="48" name="TextBox 47"/>
          <p:cNvSpPr txBox="1"/>
          <p:nvPr/>
        </p:nvSpPr>
        <p:spPr>
          <a:xfrm>
            <a:off x="4259807" y="3555689"/>
            <a:ext cx="996287" cy="430887"/>
          </a:xfrm>
          <a:prstGeom prst="rect">
            <a:avLst/>
          </a:prstGeom>
          <a:noFill/>
        </p:spPr>
        <p:txBody>
          <a:bodyPr wrap="square" rtlCol="0">
            <a:spAutoFit/>
          </a:bodyPr>
          <a:lstStyle/>
          <a:p>
            <a:pPr algn="ctr"/>
            <a:r>
              <a:rPr lang="en-IN" sz="1100" dirty="0" smtClean="0"/>
              <a:t>Voice Assistance</a:t>
            </a:r>
            <a:endParaRPr lang="en-IN" sz="1100" dirty="0"/>
          </a:p>
        </p:txBody>
      </p:sp>
      <p:sp>
        <p:nvSpPr>
          <p:cNvPr id="49" name="TextBox 48"/>
          <p:cNvSpPr txBox="1"/>
          <p:nvPr/>
        </p:nvSpPr>
        <p:spPr>
          <a:xfrm>
            <a:off x="4351933" y="6304561"/>
            <a:ext cx="805219" cy="261610"/>
          </a:xfrm>
          <a:prstGeom prst="rect">
            <a:avLst/>
          </a:prstGeom>
          <a:noFill/>
        </p:spPr>
        <p:txBody>
          <a:bodyPr wrap="square" rtlCol="0">
            <a:spAutoFit/>
          </a:bodyPr>
          <a:lstStyle/>
          <a:p>
            <a:pPr algn="ctr"/>
            <a:r>
              <a:rPr lang="en-IN" sz="1100" dirty="0" smtClean="0"/>
              <a:t>Settings</a:t>
            </a:r>
            <a:endParaRPr lang="en-IN" sz="1100" dirty="0"/>
          </a:p>
        </p:txBody>
      </p:sp>
      <p:sp>
        <p:nvSpPr>
          <p:cNvPr id="50" name="Oval 49"/>
          <p:cNvSpPr/>
          <p:nvPr/>
        </p:nvSpPr>
        <p:spPr>
          <a:xfrm>
            <a:off x="6623709" y="3817469"/>
            <a:ext cx="1357955" cy="6892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IN" dirty="0"/>
          </a:p>
        </p:txBody>
      </p:sp>
      <p:sp>
        <p:nvSpPr>
          <p:cNvPr id="51" name="Oval 50"/>
          <p:cNvSpPr/>
          <p:nvPr/>
        </p:nvSpPr>
        <p:spPr>
          <a:xfrm>
            <a:off x="6695363" y="4836031"/>
            <a:ext cx="1357955" cy="6892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p:cNvSpPr txBox="1"/>
          <p:nvPr/>
        </p:nvSpPr>
        <p:spPr>
          <a:xfrm>
            <a:off x="6809097" y="3935410"/>
            <a:ext cx="934875" cy="430887"/>
          </a:xfrm>
          <a:prstGeom prst="rect">
            <a:avLst/>
          </a:prstGeom>
          <a:noFill/>
        </p:spPr>
        <p:txBody>
          <a:bodyPr wrap="square" rtlCol="0">
            <a:spAutoFit/>
          </a:bodyPr>
          <a:lstStyle/>
          <a:p>
            <a:pPr algn="ctr"/>
            <a:r>
              <a:rPr lang="en-IN" sz="1100" dirty="0" smtClean="0"/>
              <a:t>Re-size Image</a:t>
            </a:r>
            <a:endParaRPr lang="en-IN" sz="1100" dirty="0"/>
          </a:p>
        </p:txBody>
      </p:sp>
      <p:sp>
        <p:nvSpPr>
          <p:cNvPr id="55" name="TextBox 54"/>
          <p:cNvSpPr txBox="1"/>
          <p:nvPr/>
        </p:nvSpPr>
        <p:spPr>
          <a:xfrm>
            <a:off x="6903489" y="4880555"/>
            <a:ext cx="934875" cy="600164"/>
          </a:xfrm>
          <a:prstGeom prst="rect">
            <a:avLst/>
          </a:prstGeom>
          <a:noFill/>
        </p:spPr>
        <p:txBody>
          <a:bodyPr wrap="square" rtlCol="0">
            <a:spAutoFit/>
          </a:bodyPr>
          <a:lstStyle/>
          <a:p>
            <a:pPr algn="ctr"/>
            <a:r>
              <a:rPr lang="en-IN" sz="1100" dirty="0" smtClean="0"/>
              <a:t>Background Colour Selection</a:t>
            </a:r>
            <a:endParaRPr lang="en-IN" sz="1100" dirty="0"/>
          </a:p>
        </p:txBody>
      </p:sp>
      <p:sp>
        <p:nvSpPr>
          <p:cNvPr id="57" name="Oval 56"/>
          <p:cNvSpPr/>
          <p:nvPr/>
        </p:nvSpPr>
        <p:spPr>
          <a:xfrm>
            <a:off x="6618021" y="5991509"/>
            <a:ext cx="1357955" cy="6892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p:cNvSpPr txBox="1"/>
          <p:nvPr/>
        </p:nvSpPr>
        <p:spPr>
          <a:xfrm>
            <a:off x="6839232" y="6201416"/>
            <a:ext cx="915537" cy="261610"/>
          </a:xfrm>
          <a:prstGeom prst="rect">
            <a:avLst/>
          </a:prstGeom>
          <a:noFill/>
        </p:spPr>
        <p:txBody>
          <a:bodyPr wrap="square" rtlCol="0">
            <a:spAutoFit/>
          </a:bodyPr>
          <a:lstStyle/>
          <a:p>
            <a:pPr algn="ctr"/>
            <a:r>
              <a:rPr lang="en-IN" sz="1100" dirty="0" smtClean="0"/>
              <a:t>Help Box</a:t>
            </a:r>
            <a:endParaRPr lang="en-IN" sz="1100" dirty="0"/>
          </a:p>
        </p:txBody>
      </p:sp>
      <p:sp>
        <p:nvSpPr>
          <p:cNvPr id="59" name="TextBox 58"/>
          <p:cNvSpPr txBox="1"/>
          <p:nvPr/>
        </p:nvSpPr>
        <p:spPr>
          <a:xfrm>
            <a:off x="9730849" y="4751692"/>
            <a:ext cx="1705971" cy="307777"/>
          </a:xfrm>
          <a:prstGeom prst="rect">
            <a:avLst/>
          </a:prstGeom>
          <a:noFill/>
        </p:spPr>
        <p:txBody>
          <a:bodyPr wrap="square" rtlCol="0">
            <a:spAutoFit/>
          </a:bodyPr>
          <a:lstStyle/>
          <a:p>
            <a:pPr algn="ctr"/>
            <a:r>
              <a:rPr lang="en-IN" dirty="0" smtClean="0"/>
              <a:t>System Admin</a:t>
            </a:r>
            <a:endParaRPr lang="en-IN" dirty="0"/>
          </a:p>
        </p:txBody>
      </p:sp>
      <p:sp>
        <p:nvSpPr>
          <p:cNvPr id="60" name="TextBox 59"/>
          <p:cNvSpPr txBox="1"/>
          <p:nvPr/>
        </p:nvSpPr>
        <p:spPr>
          <a:xfrm>
            <a:off x="791568" y="4946525"/>
            <a:ext cx="1542197" cy="307777"/>
          </a:xfrm>
          <a:prstGeom prst="rect">
            <a:avLst/>
          </a:prstGeom>
          <a:noFill/>
        </p:spPr>
        <p:txBody>
          <a:bodyPr wrap="square" rtlCol="0">
            <a:spAutoFit/>
          </a:bodyPr>
          <a:lstStyle/>
          <a:p>
            <a:pPr algn="ctr"/>
            <a:r>
              <a:rPr lang="en-IN" dirty="0" smtClean="0"/>
              <a:t>User</a:t>
            </a:r>
            <a:endParaRPr lang="en-IN" dirty="0"/>
          </a:p>
        </p:txBody>
      </p:sp>
      <p:sp>
        <p:nvSpPr>
          <p:cNvPr id="61" name="TextBox 60"/>
          <p:cNvSpPr txBox="1"/>
          <p:nvPr/>
        </p:nvSpPr>
        <p:spPr>
          <a:xfrm>
            <a:off x="4375815" y="1778729"/>
            <a:ext cx="740392" cy="261610"/>
          </a:xfrm>
          <a:prstGeom prst="rect">
            <a:avLst/>
          </a:prstGeom>
          <a:noFill/>
        </p:spPr>
        <p:txBody>
          <a:bodyPr wrap="square" rtlCol="0">
            <a:spAutoFit/>
          </a:bodyPr>
          <a:lstStyle/>
          <a:p>
            <a:r>
              <a:rPr lang="en-IN" sz="1100" dirty="0" smtClean="0"/>
              <a:t>Text Edit</a:t>
            </a:r>
            <a:endParaRPr lang="en-IN" sz="1100" dirty="0"/>
          </a:p>
        </p:txBody>
      </p:sp>
      <p:sp>
        <p:nvSpPr>
          <p:cNvPr id="62" name="Oval 61"/>
          <p:cNvSpPr/>
          <p:nvPr/>
        </p:nvSpPr>
        <p:spPr>
          <a:xfrm>
            <a:off x="6519081" y="2138630"/>
            <a:ext cx="1357955" cy="6892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p:cNvSpPr txBox="1"/>
          <p:nvPr/>
        </p:nvSpPr>
        <p:spPr>
          <a:xfrm>
            <a:off x="6752800" y="2270688"/>
            <a:ext cx="890517" cy="430887"/>
          </a:xfrm>
          <a:prstGeom prst="rect">
            <a:avLst/>
          </a:prstGeom>
          <a:noFill/>
        </p:spPr>
        <p:txBody>
          <a:bodyPr wrap="square" rtlCol="0">
            <a:spAutoFit/>
          </a:bodyPr>
          <a:lstStyle/>
          <a:p>
            <a:pPr algn="ctr"/>
            <a:r>
              <a:rPr lang="en-IN" sz="1100" dirty="0" smtClean="0"/>
              <a:t>Re-size Text</a:t>
            </a:r>
            <a:endParaRPr lang="en-IN" sz="1100" dirty="0"/>
          </a:p>
        </p:txBody>
      </p:sp>
      <p:cxnSp>
        <p:nvCxnSpPr>
          <p:cNvPr id="84" name="Straight Arrow Connector 83"/>
          <p:cNvCxnSpPr/>
          <p:nvPr/>
        </p:nvCxnSpPr>
        <p:spPr>
          <a:xfrm>
            <a:off x="3166280" y="1078275"/>
            <a:ext cx="8734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3152632" y="1916431"/>
            <a:ext cx="8734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3156041" y="2812416"/>
            <a:ext cx="8734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3160591" y="3760735"/>
            <a:ext cx="8734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3154901" y="4716273"/>
            <a:ext cx="8734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3148072" y="5633256"/>
            <a:ext cx="8734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3161720" y="6458802"/>
            <a:ext cx="8734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161720" y="1078275"/>
            <a:ext cx="0" cy="5384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2156348" y="3473355"/>
            <a:ext cx="9553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rot="765174">
            <a:off x="5451529" y="5022569"/>
            <a:ext cx="1088323" cy="253916"/>
          </a:xfrm>
          <a:prstGeom prst="rect">
            <a:avLst/>
          </a:prstGeom>
          <a:noFill/>
        </p:spPr>
        <p:txBody>
          <a:bodyPr wrap="square" rtlCol="0">
            <a:spAutoFit/>
          </a:bodyPr>
          <a:lstStyle/>
          <a:p>
            <a:pPr algn="ctr"/>
            <a:r>
              <a:rPr lang="en-IN" sz="1050" dirty="0" smtClean="0"/>
              <a:t>&lt;&lt;include&gt;&gt;</a:t>
            </a:r>
            <a:endParaRPr lang="en-IN" sz="1050" dirty="0"/>
          </a:p>
        </p:txBody>
      </p:sp>
      <p:cxnSp>
        <p:nvCxnSpPr>
          <p:cNvPr id="98" name="Straight Arrow Connector 97"/>
          <p:cNvCxnSpPr/>
          <p:nvPr/>
        </p:nvCxnSpPr>
        <p:spPr>
          <a:xfrm flipV="1">
            <a:off x="5440335" y="1378357"/>
            <a:ext cx="1010507" cy="400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5467631" y="2013043"/>
            <a:ext cx="996859" cy="434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5494927" y="4189864"/>
            <a:ext cx="1051451" cy="499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5494929" y="4836031"/>
            <a:ext cx="1123095" cy="26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rot="20388558">
            <a:off x="5289589" y="1247764"/>
            <a:ext cx="1088323" cy="253916"/>
          </a:xfrm>
          <a:prstGeom prst="rect">
            <a:avLst/>
          </a:prstGeom>
          <a:noFill/>
        </p:spPr>
        <p:txBody>
          <a:bodyPr wrap="square" rtlCol="0">
            <a:spAutoFit/>
          </a:bodyPr>
          <a:lstStyle/>
          <a:p>
            <a:pPr algn="ctr"/>
            <a:r>
              <a:rPr lang="en-IN" sz="1050" dirty="0" smtClean="0"/>
              <a:t>&lt;&lt;include&gt;&gt;</a:t>
            </a:r>
            <a:endParaRPr lang="en-IN" sz="1050" dirty="0"/>
          </a:p>
        </p:txBody>
      </p:sp>
      <p:sp>
        <p:nvSpPr>
          <p:cNvPr id="108" name="TextBox 107"/>
          <p:cNvSpPr txBox="1"/>
          <p:nvPr/>
        </p:nvSpPr>
        <p:spPr>
          <a:xfrm rot="20089745">
            <a:off x="5371676" y="4131147"/>
            <a:ext cx="1088323" cy="253916"/>
          </a:xfrm>
          <a:prstGeom prst="rect">
            <a:avLst/>
          </a:prstGeom>
          <a:noFill/>
        </p:spPr>
        <p:txBody>
          <a:bodyPr wrap="square" rtlCol="0">
            <a:spAutoFit/>
          </a:bodyPr>
          <a:lstStyle/>
          <a:p>
            <a:pPr algn="ctr"/>
            <a:r>
              <a:rPr lang="en-IN" sz="1050" dirty="0" smtClean="0"/>
              <a:t>&lt;&lt;include&gt;&gt;</a:t>
            </a:r>
            <a:endParaRPr lang="en-IN" sz="1050" dirty="0"/>
          </a:p>
        </p:txBody>
      </p:sp>
      <p:sp>
        <p:nvSpPr>
          <p:cNvPr id="109" name="TextBox 108"/>
          <p:cNvSpPr txBox="1"/>
          <p:nvPr/>
        </p:nvSpPr>
        <p:spPr>
          <a:xfrm rot="1419269">
            <a:off x="5321881" y="2284175"/>
            <a:ext cx="1088323" cy="253916"/>
          </a:xfrm>
          <a:prstGeom prst="rect">
            <a:avLst/>
          </a:prstGeom>
          <a:noFill/>
        </p:spPr>
        <p:txBody>
          <a:bodyPr wrap="square" rtlCol="0">
            <a:spAutoFit/>
          </a:bodyPr>
          <a:lstStyle/>
          <a:p>
            <a:pPr algn="ctr"/>
            <a:r>
              <a:rPr lang="en-IN" sz="1050" dirty="0" smtClean="0"/>
              <a:t>&lt;&lt;include&gt;&gt;</a:t>
            </a:r>
            <a:endParaRPr lang="en-IN" sz="1050" dirty="0"/>
          </a:p>
        </p:txBody>
      </p:sp>
      <p:cxnSp>
        <p:nvCxnSpPr>
          <p:cNvPr id="113" name="Straight Arrow Connector 112"/>
          <p:cNvCxnSpPr/>
          <p:nvPr/>
        </p:nvCxnSpPr>
        <p:spPr>
          <a:xfrm flipV="1">
            <a:off x="5494927" y="6408069"/>
            <a:ext cx="1059527" cy="27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5456309" y="6098304"/>
            <a:ext cx="1088323" cy="253916"/>
          </a:xfrm>
          <a:prstGeom prst="rect">
            <a:avLst/>
          </a:prstGeom>
          <a:noFill/>
        </p:spPr>
        <p:txBody>
          <a:bodyPr wrap="square" rtlCol="0">
            <a:spAutoFit/>
          </a:bodyPr>
          <a:lstStyle/>
          <a:p>
            <a:pPr algn="ctr"/>
            <a:r>
              <a:rPr lang="en-IN" sz="1050" dirty="0" smtClean="0"/>
              <a:t>&lt;&lt;include&gt;&gt;</a:t>
            </a:r>
            <a:endParaRPr lang="en-IN" sz="1050" dirty="0"/>
          </a:p>
        </p:txBody>
      </p:sp>
      <p:cxnSp>
        <p:nvCxnSpPr>
          <p:cNvPr id="116" name="Straight Arrow Connector 115"/>
          <p:cNvCxnSpPr/>
          <p:nvPr/>
        </p:nvCxnSpPr>
        <p:spPr>
          <a:xfrm flipH="1">
            <a:off x="8053317" y="3555690"/>
            <a:ext cx="1977787" cy="26457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235" y="68719"/>
            <a:ext cx="3893025" cy="523220"/>
          </a:xfrm>
          <a:prstGeom prst="rect">
            <a:avLst/>
          </a:prstGeom>
          <a:noFill/>
        </p:spPr>
        <p:txBody>
          <a:bodyPr wrap="square" rtlCol="0">
            <a:spAutoFit/>
          </a:bodyPr>
          <a:lstStyle/>
          <a:p>
            <a:r>
              <a:rPr lang="en-IN" sz="2800" dirty="0" smtClean="0">
                <a:solidFill>
                  <a:schemeClr val="bg2">
                    <a:lumMod val="90000"/>
                  </a:schemeClr>
                </a:solidFill>
                <a:latin typeface="AR DESTINE" pitchFamily="2" charset="0"/>
              </a:rPr>
              <a:t>USE-CASE DIAGRAM</a:t>
            </a:r>
            <a:endParaRPr lang="en-IN" sz="2800" dirty="0">
              <a:solidFill>
                <a:schemeClr val="bg2">
                  <a:lumMod val="90000"/>
                </a:schemeClr>
              </a:solidFill>
              <a:latin typeface="AR DESTINE" pitchFamily="2" charset="0"/>
            </a:endParaRPr>
          </a:p>
        </p:txBody>
      </p:sp>
    </p:spTree>
    <p:extLst>
      <p:ext uri="{BB962C8B-B14F-4D97-AF65-F5344CB8AC3E}">
        <p14:creationId xmlns:p14="http://schemas.microsoft.com/office/powerpoint/2010/main" val="2589420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24084" y="423081"/>
            <a:ext cx="6933062" cy="830997"/>
          </a:xfrm>
          <a:prstGeom prst="rect">
            <a:avLst/>
          </a:prstGeom>
          <a:noFill/>
        </p:spPr>
        <p:txBody>
          <a:bodyPr wrap="square" rtlCol="0">
            <a:spAutoFit/>
          </a:bodyPr>
          <a:lstStyle/>
          <a:p>
            <a:r>
              <a:rPr lang="en-IN" sz="4800" dirty="0" smtClean="0">
                <a:solidFill>
                  <a:schemeClr val="accent2">
                    <a:lumMod val="60000"/>
                    <a:lumOff val="40000"/>
                  </a:schemeClr>
                </a:solidFill>
                <a:latin typeface="AR DESTINE" pitchFamily="2" charset="0"/>
              </a:rPr>
              <a:t>TECHNOLOGY USED</a:t>
            </a:r>
            <a:endParaRPr lang="en-IN" sz="4800" dirty="0">
              <a:solidFill>
                <a:schemeClr val="accent2">
                  <a:lumMod val="60000"/>
                  <a:lumOff val="40000"/>
                </a:schemeClr>
              </a:solidFill>
              <a:latin typeface="AR DESTINE" pitchFamily="2" charset="0"/>
            </a:endParaRPr>
          </a:p>
        </p:txBody>
      </p:sp>
      <p:sp>
        <p:nvSpPr>
          <p:cNvPr id="6" name="Rectangle 5"/>
          <p:cNvSpPr/>
          <p:nvPr/>
        </p:nvSpPr>
        <p:spPr>
          <a:xfrm>
            <a:off x="1624083" y="1723861"/>
            <a:ext cx="8243247" cy="2554545"/>
          </a:xfrm>
          <a:prstGeom prst="rect">
            <a:avLst/>
          </a:prstGeom>
        </p:spPr>
        <p:txBody>
          <a:bodyPr wrap="square">
            <a:spAutoFit/>
          </a:bodyPr>
          <a:lstStyle/>
          <a:p>
            <a:r>
              <a:rPr lang="en-IN" sz="2000" b="1" dirty="0" smtClean="0">
                <a:solidFill>
                  <a:schemeClr val="bg2">
                    <a:lumMod val="25000"/>
                  </a:schemeClr>
                </a:solidFill>
                <a:latin typeface="Amatic SC"/>
              </a:rPr>
              <a:t>SOFTWARE </a:t>
            </a:r>
            <a:r>
              <a:rPr lang="en-IN" sz="2000" b="1" dirty="0">
                <a:solidFill>
                  <a:schemeClr val="bg2">
                    <a:lumMod val="25000"/>
                  </a:schemeClr>
                </a:solidFill>
                <a:latin typeface="Amatic SC"/>
              </a:rPr>
              <a:t>REQUIREMENTS</a:t>
            </a:r>
            <a:endParaRPr lang="en-IN" sz="2000" dirty="0">
              <a:solidFill>
                <a:schemeClr val="bg2">
                  <a:lumMod val="25000"/>
                </a:schemeClr>
              </a:solidFill>
              <a:latin typeface="Amatic SC"/>
            </a:endParaRPr>
          </a:p>
          <a:p>
            <a:r>
              <a:rPr lang="en-IN" sz="2000" b="1" dirty="0">
                <a:solidFill>
                  <a:schemeClr val="bg2">
                    <a:lumMod val="25000"/>
                  </a:schemeClr>
                </a:solidFill>
                <a:latin typeface="Amatic SC"/>
              </a:rPr>
              <a:t>1.Windows 8 or latest</a:t>
            </a:r>
            <a:endParaRPr lang="en-IN" sz="2000" dirty="0">
              <a:solidFill>
                <a:schemeClr val="bg2">
                  <a:lumMod val="25000"/>
                </a:schemeClr>
              </a:solidFill>
              <a:latin typeface="Amatic SC"/>
            </a:endParaRPr>
          </a:p>
          <a:p>
            <a:r>
              <a:rPr lang="en-IN" sz="2000" b="1" dirty="0">
                <a:solidFill>
                  <a:schemeClr val="bg2">
                    <a:lumMod val="25000"/>
                  </a:schemeClr>
                </a:solidFill>
                <a:latin typeface="Amatic SC"/>
              </a:rPr>
              <a:t>2.Processor speed minimum x64 Processor : 1.4GHz</a:t>
            </a:r>
            <a:endParaRPr lang="en-IN" sz="2000" dirty="0">
              <a:solidFill>
                <a:schemeClr val="bg2">
                  <a:lumMod val="25000"/>
                </a:schemeClr>
              </a:solidFill>
              <a:latin typeface="Amatic SC"/>
            </a:endParaRPr>
          </a:p>
          <a:p>
            <a:r>
              <a:rPr lang="en-IN" sz="2000" b="1" dirty="0">
                <a:solidFill>
                  <a:schemeClr val="bg2">
                    <a:lumMod val="25000"/>
                  </a:schemeClr>
                </a:solidFill>
                <a:latin typeface="Amatic SC"/>
              </a:rPr>
              <a:t>3.Runtime Environment : </a:t>
            </a:r>
            <a:r>
              <a:rPr lang="en-IN" sz="2000" b="1" dirty="0" err="1">
                <a:solidFill>
                  <a:schemeClr val="bg2">
                    <a:lumMod val="25000"/>
                  </a:schemeClr>
                </a:solidFill>
                <a:latin typeface="Amatic SC"/>
              </a:rPr>
              <a:t>PyCharm</a:t>
            </a:r>
            <a:endParaRPr lang="en-IN" sz="2000" dirty="0">
              <a:solidFill>
                <a:schemeClr val="bg2">
                  <a:lumMod val="25000"/>
                </a:schemeClr>
              </a:solidFill>
              <a:latin typeface="Amatic SC"/>
            </a:endParaRPr>
          </a:p>
          <a:p>
            <a:r>
              <a:rPr lang="en-IN" sz="2000" b="1" dirty="0">
                <a:solidFill>
                  <a:schemeClr val="bg2">
                    <a:lumMod val="25000"/>
                  </a:schemeClr>
                </a:solidFill>
                <a:latin typeface="Amatic SC"/>
              </a:rPr>
              <a:t> </a:t>
            </a:r>
            <a:endParaRPr lang="en-IN" sz="2000" dirty="0">
              <a:solidFill>
                <a:schemeClr val="bg2">
                  <a:lumMod val="25000"/>
                </a:schemeClr>
              </a:solidFill>
              <a:latin typeface="Amatic SC"/>
            </a:endParaRPr>
          </a:p>
          <a:p>
            <a:r>
              <a:rPr lang="en-IN" sz="2000" b="1" dirty="0" smtClean="0">
                <a:solidFill>
                  <a:schemeClr val="bg2">
                    <a:lumMod val="25000"/>
                  </a:schemeClr>
                </a:solidFill>
                <a:latin typeface="Amatic SC"/>
              </a:rPr>
              <a:t>HARDWARE </a:t>
            </a:r>
            <a:r>
              <a:rPr lang="en-IN" sz="2000" b="1" dirty="0">
                <a:solidFill>
                  <a:schemeClr val="bg2">
                    <a:lumMod val="25000"/>
                  </a:schemeClr>
                </a:solidFill>
                <a:latin typeface="Amatic SC"/>
              </a:rPr>
              <a:t>REQUIREMENTS</a:t>
            </a:r>
            <a:endParaRPr lang="en-IN" sz="2000" dirty="0">
              <a:solidFill>
                <a:schemeClr val="bg2">
                  <a:lumMod val="25000"/>
                </a:schemeClr>
              </a:solidFill>
              <a:latin typeface="Amatic SC"/>
            </a:endParaRPr>
          </a:p>
          <a:p>
            <a:r>
              <a:rPr lang="en-IN" sz="2000" b="1" dirty="0">
                <a:solidFill>
                  <a:schemeClr val="bg2">
                    <a:lumMod val="25000"/>
                  </a:schemeClr>
                </a:solidFill>
                <a:latin typeface="Amatic SC"/>
              </a:rPr>
              <a:t>   None</a:t>
            </a:r>
            <a:endParaRPr lang="en-IN" sz="2000" dirty="0">
              <a:solidFill>
                <a:schemeClr val="bg2">
                  <a:lumMod val="25000"/>
                </a:schemeClr>
              </a:solidFill>
              <a:latin typeface="Amatic SC"/>
            </a:endParaRPr>
          </a:p>
          <a:p>
            <a:r>
              <a:rPr lang="en-IN" sz="2000" b="1" dirty="0">
                <a:solidFill>
                  <a:schemeClr val="bg2">
                    <a:lumMod val="25000"/>
                  </a:schemeClr>
                </a:solidFill>
                <a:latin typeface="Amatic SC"/>
              </a:rPr>
              <a:t> </a:t>
            </a:r>
            <a:endParaRPr lang="en-IN" sz="2000" dirty="0">
              <a:solidFill>
                <a:schemeClr val="bg2">
                  <a:lumMod val="25000"/>
                </a:schemeClr>
              </a:solidFill>
              <a:latin typeface="Amatic SC"/>
            </a:endParaRPr>
          </a:p>
        </p:txBody>
      </p:sp>
    </p:spTree>
    <p:extLst>
      <p:ext uri="{BB962C8B-B14F-4D97-AF65-F5344CB8AC3E}">
        <p14:creationId xmlns:p14="http://schemas.microsoft.com/office/powerpoint/2010/main" val="402608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5843" y="291039"/>
            <a:ext cx="5573962" cy="1046440"/>
          </a:xfrm>
          <a:prstGeom prst="rect">
            <a:avLst/>
          </a:prstGeom>
          <a:noFill/>
        </p:spPr>
        <p:txBody>
          <a:bodyPr wrap="none" rtlCol="0">
            <a:spAutoFit/>
          </a:bodyPr>
          <a:lstStyle/>
          <a:p>
            <a:r>
              <a:rPr lang="en-IN" sz="4400" dirty="0" smtClean="0">
                <a:solidFill>
                  <a:schemeClr val="accent2">
                    <a:lumMod val="60000"/>
                    <a:lumOff val="40000"/>
                  </a:schemeClr>
                </a:solidFill>
                <a:latin typeface="AR DESTINE" pitchFamily="2" charset="0"/>
              </a:rPr>
              <a:t>OUTPUT EXECUTIONS</a:t>
            </a:r>
            <a:endParaRPr lang="en-IN" sz="4400" dirty="0">
              <a:solidFill>
                <a:schemeClr val="accent2">
                  <a:lumMod val="60000"/>
                  <a:lumOff val="40000"/>
                </a:schemeClr>
              </a:solidFill>
              <a:latin typeface="AR DESTINE" pitchFamily="2" charset="0"/>
            </a:endParaRPr>
          </a:p>
          <a:p>
            <a:endParaRPr lang="en-IN" sz="1800" dirty="0"/>
          </a:p>
        </p:txBody>
      </p:sp>
      <p:pic>
        <p:nvPicPr>
          <p:cNvPr id="1026" name="Picture 2" descr="C:\Users\Praveen\Downloads\WhatsApp Image 2022-01-23 at 11.01.26 PM.jpeg"/>
          <p:cNvPicPr>
            <a:picLocks noChangeAspect="1" noChangeArrowheads="1"/>
          </p:cNvPicPr>
          <p:nvPr/>
        </p:nvPicPr>
        <p:blipFill rotWithShape="1">
          <a:blip r:embed="rId2">
            <a:extLst>
              <a:ext uri="{28A0092B-C50C-407E-A947-70E740481C1C}">
                <a14:useLocalDpi xmlns:a14="http://schemas.microsoft.com/office/drawing/2010/main" val="0"/>
              </a:ext>
            </a:extLst>
          </a:blip>
          <a:srcRect l="5339" r="1079" b="5828"/>
          <a:stretch/>
        </p:blipFill>
        <p:spPr bwMode="auto">
          <a:xfrm>
            <a:off x="2011727" y="1337479"/>
            <a:ext cx="8906481" cy="5041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51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raveen\Downloads\WhatsApp Image 2022-01-23 at 11.01.24 PM.jpeg"/>
          <p:cNvPicPr>
            <a:picLocks noChangeAspect="1" noChangeArrowheads="1"/>
          </p:cNvPicPr>
          <p:nvPr/>
        </p:nvPicPr>
        <p:blipFill rotWithShape="1">
          <a:blip r:embed="rId2">
            <a:extLst>
              <a:ext uri="{28A0092B-C50C-407E-A947-70E740481C1C}">
                <a14:useLocalDpi xmlns:a14="http://schemas.microsoft.com/office/drawing/2010/main" val="0"/>
              </a:ext>
            </a:extLst>
          </a:blip>
          <a:srcRect l="5566" r="964" b="5412"/>
          <a:stretch/>
        </p:blipFill>
        <p:spPr bwMode="auto">
          <a:xfrm>
            <a:off x="1992573" y="726647"/>
            <a:ext cx="9608026" cy="5469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832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raveen\Downloads\WhatsApp Image 2022-01-23 at 11.01.21 PM.jpeg"/>
          <p:cNvPicPr>
            <a:picLocks noChangeAspect="1" noChangeArrowheads="1"/>
          </p:cNvPicPr>
          <p:nvPr/>
        </p:nvPicPr>
        <p:blipFill rotWithShape="1">
          <a:blip r:embed="rId2">
            <a:extLst>
              <a:ext uri="{28A0092B-C50C-407E-A947-70E740481C1C}">
                <a14:useLocalDpi xmlns:a14="http://schemas.microsoft.com/office/drawing/2010/main" val="0"/>
              </a:ext>
            </a:extLst>
          </a:blip>
          <a:srcRect l="5676" r="630" b="6010"/>
          <a:stretch/>
        </p:blipFill>
        <p:spPr bwMode="auto">
          <a:xfrm>
            <a:off x="1916945" y="777920"/>
            <a:ext cx="9583572" cy="540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34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raveen\Downloads\WhatsApp Image 2022-01-23 at 11.01.25 PM.jpeg"/>
          <p:cNvPicPr>
            <a:picLocks noChangeAspect="1" noChangeArrowheads="1"/>
          </p:cNvPicPr>
          <p:nvPr/>
        </p:nvPicPr>
        <p:blipFill rotWithShape="1">
          <a:blip r:embed="rId2">
            <a:extLst>
              <a:ext uri="{28A0092B-C50C-407E-A947-70E740481C1C}">
                <a14:useLocalDpi xmlns:a14="http://schemas.microsoft.com/office/drawing/2010/main" val="0"/>
              </a:ext>
            </a:extLst>
          </a:blip>
          <a:srcRect l="4889" r="1752" b="5614"/>
          <a:stretch/>
        </p:blipFill>
        <p:spPr bwMode="auto">
          <a:xfrm>
            <a:off x="1988171" y="723332"/>
            <a:ext cx="9581423" cy="544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17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raveen\Downloads\WhatsApp Image 2022-01-23 at 11.01.24 PM (1).jpeg"/>
          <p:cNvPicPr>
            <a:picLocks noChangeAspect="1" noChangeArrowheads="1"/>
          </p:cNvPicPr>
          <p:nvPr/>
        </p:nvPicPr>
        <p:blipFill rotWithShape="1">
          <a:blip r:embed="rId2">
            <a:extLst>
              <a:ext uri="{28A0092B-C50C-407E-A947-70E740481C1C}">
                <a14:useLocalDpi xmlns:a14="http://schemas.microsoft.com/office/drawing/2010/main" val="0"/>
              </a:ext>
            </a:extLst>
          </a:blip>
          <a:srcRect l="2652" r="3318" b="5820"/>
          <a:stretch/>
        </p:blipFill>
        <p:spPr bwMode="auto">
          <a:xfrm>
            <a:off x="1983103" y="736976"/>
            <a:ext cx="9623043" cy="5421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734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286</TotalTime>
  <Words>391</Words>
  <Application>Microsoft Office PowerPoint</Application>
  <PresentationFormat>Custom</PresentationFormat>
  <Paragraphs>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Shruthi Kovvur</dc:creator>
  <cp:lastModifiedBy>praveen cheedella</cp:lastModifiedBy>
  <cp:revision>26</cp:revision>
  <cp:lastPrinted>2022-01-23T18:04:58Z</cp:lastPrinted>
  <dcterms:created xsi:type="dcterms:W3CDTF">2021-12-01T16:11:03Z</dcterms:created>
  <dcterms:modified xsi:type="dcterms:W3CDTF">2022-01-23T18:10:28Z</dcterms:modified>
</cp:coreProperties>
</file>