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83" r:id="rId6"/>
    <p:sldId id="284" r:id="rId7"/>
    <p:sldId id="286" r:id="rId8"/>
    <p:sldId id="287" r:id="rId9"/>
    <p:sldId id="282" r:id="rId10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04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42063E8-4802-42D4-A34C-9D62872CAB41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40404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1293F0C-8334-45D7-917A-3985978668B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2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4978C595-4E84-4ECD-AE13-785E0623395D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>
            <a:spAutoFit/>
          </a:bodyPr>
          <a:lstStyle/>
          <a:p>
            <a:pPr indent="0"/>
            <a:endParaRPr lang="en-IN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A61541EB-D9D1-45F6-87C1-3F2792A74311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IN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73314162-E28F-4DCA-BCA3-2C067B4469D9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IN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73314162-E28F-4DCA-BCA3-2C067B4469D9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IN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73314162-E28F-4DCA-BCA3-2C067B4469D9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IN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73314162-E28F-4DCA-BCA3-2C067B4469D9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IN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73314162-E28F-4DCA-BCA3-2C067B4469D9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IN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1193483F-20C0-4151-B757-42489168C69D}" type="slidenum"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IN" sz="2940">
              <a:latin typeface="Arial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415B25-9F53-4EFF-B7C0-552C660680B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2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630ED2-EB42-47CD-821B-891B43E1089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5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3F5C2E-6FD1-4BC2-A0E3-A3D542455AC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2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D126D0-502F-4E15-AD16-5BC996125BE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40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A5BD10-3BD7-4FDC-9B10-9C75A3A67C3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3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4E6AC3-B43D-4103-A86F-B6A1716743C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2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0022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80022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D785C4-A2EB-4D61-9A96-0E40743BB38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59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3060F2-029D-46BC-BF8E-947604451C9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96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D599CB-DA2A-4033-8DB0-3EFF802269E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9241D4-8020-466A-A42B-E562ED8CB5D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36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13B68D-D3E4-4798-B5DE-5A175C05920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31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34ABD2-67DA-4587-AAA5-88B04CEF8E0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78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97BF51-4E7F-4048-B83B-1284F74D429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FBBEBB-F23C-4BDA-B19A-7379213B14C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68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576263"/>
            <a:ext cx="2266950" cy="5608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576263"/>
            <a:ext cx="6653212" cy="5608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0DC4F3-B117-4791-A5AA-FB009BAD3C1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4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4377BC-9D44-4F2C-939D-B62C8497694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3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0CF98A-9E5B-48EA-A114-0E19AE77F70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29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53F9BD-56F2-411E-9876-5E1914368AB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71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253B75-FEC9-4199-880D-8FBEF594EA0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62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02023E-F481-40DC-A6A7-A9A36D69E47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3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F245FA-B808-477D-94D8-1F8987B233C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0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E1E80F-5099-4B35-B6CE-6C38401ABC1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3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AD6191C-09D6-4B6C-A1E8-26A34B18063E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503999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20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E4A61D6-097F-40E4-8176-41717178FB8C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hangingPunct="0">
        <a:tabLst/>
        <a:defRPr lang="en-IN" sz="36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IN" sz="2600" b="0" i="0" u="none" strike="noStrike" kern="1200">
          <a:ln>
            <a:noFill/>
          </a:ln>
          <a:latin typeface="Liberation Sans" pitchFamily="34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AE0659-AA7F-43CD-BC1C-78D74B81F9F2}" type="slidenum">
              <a:t>1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000" y="784455"/>
            <a:ext cx="943200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2800" dirty="0" smtClean="0"/>
              <a:t>                       </a:t>
            </a:r>
            <a:endParaRPr lang="en-IN" sz="2800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88000" y="1823199"/>
            <a:ext cx="9000000" cy="2970044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IN" sz="4800" b="1" dirty="0" smtClean="0">
                <a:latin typeface="TimesNewRoman" pitchFamily="18"/>
              </a:rPr>
              <a:t>Git and </a:t>
            </a:r>
            <a:r>
              <a:rPr lang="en-IN" sz="4800" b="1" dirty="0" err="1" smtClean="0">
                <a:latin typeface="TimesNewRoman" pitchFamily="18"/>
              </a:rPr>
              <a:t>GitHub</a:t>
            </a:r>
            <a:endParaRPr lang="en-IN" sz="4800" b="1" dirty="0">
              <a:latin typeface="TimesNewRoman" pitchFamily="18"/>
            </a:endParaRPr>
          </a:p>
          <a:p>
            <a:pPr marL="0" lvl="0" indent="0" algn="ctr">
              <a:buNone/>
            </a:pPr>
            <a:r>
              <a:rPr lang="en-IN" sz="4800" b="1" dirty="0">
                <a:latin typeface="TimesNewRoman" pitchFamily="18"/>
              </a:rPr>
              <a:t>      </a:t>
            </a:r>
            <a:r>
              <a:rPr lang="en-IN" sz="4800" b="1" dirty="0" smtClean="0">
                <a:latin typeface="TimesNewRoman" pitchFamily="18"/>
              </a:rPr>
              <a:t>  </a:t>
            </a:r>
            <a:endParaRPr lang="en-IN" sz="4800" b="1" dirty="0">
              <a:latin typeface="TimesNewRoman" pitchFamily="18"/>
            </a:endParaRPr>
          </a:p>
          <a:p>
            <a:pPr marL="0" lvl="0" indent="0" algn="ctr">
              <a:buNone/>
            </a:pPr>
            <a:endParaRPr lang="en-IN" dirty="0">
              <a:latin typeface="TimesNewRoman" pitchFamily="18"/>
            </a:endParaRPr>
          </a:p>
          <a:p>
            <a:pPr marL="0" lvl="0" indent="0" algn="ctr">
              <a:buNone/>
            </a:pPr>
            <a:endParaRPr lang="en-IN" sz="3600" dirty="0">
              <a:latin typeface="TimesNewRoman" pitchFamily="1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9440" y="6629400"/>
            <a:ext cx="401255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26" name="Picture 2" descr="C:\Users\SURATHI\Videos\Octo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2484437"/>
            <a:ext cx="5562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238117-C7B7-4600-9E32-BDDB30837CAD}" type="slidenum">
              <a:t>2</a:t>
            </a:fld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503999" y="720000"/>
            <a:ext cx="547200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000" y="1224000"/>
            <a:ext cx="4074912" cy="3187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en-IN" sz="2800" b="0" i="0" u="none" strike="noStrike" kern="1200" cap="none" dirty="0" smtClean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IN" sz="28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IN" sz="2800" dirty="0" smtClean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IN" sz="2200" dirty="0" smtClean="0">
              <a:latin typeface="TimesNewRoman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➢"/>
              <a:tabLst/>
            </a:pPr>
            <a:r>
              <a:rPr lang="en-IN" sz="2200" dirty="0" smtClean="0">
                <a:latin typeface="TimesNewRoman" pitchFamily="18"/>
                <a:ea typeface="Noto Sans CJK SC Regular" pitchFamily="2"/>
                <a:cs typeface="FreeSans" pitchFamily="2"/>
              </a:rPr>
              <a:t>     what is Git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➢"/>
              <a:tabLst/>
            </a:pPr>
            <a:r>
              <a:rPr lang="en-IN" sz="2200" dirty="0" smtClean="0">
                <a:latin typeface="TimesNewRoman" pitchFamily="18"/>
                <a:ea typeface="Noto Sans CJK SC Regular" pitchFamily="2"/>
                <a:cs typeface="FreeSans" pitchFamily="2"/>
              </a:rPr>
              <a:t>     why Git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➢"/>
              <a:tabLst/>
            </a:pPr>
            <a:r>
              <a:rPr lang="en-IN" sz="2200" dirty="0">
                <a:latin typeface="TimesNewRoman" pitchFamily="18"/>
                <a:ea typeface="Noto Sans CJK SC Regular" pitchFamily="2"/>
                <a:cs typeface="FreeSans" pitchFamily="2"/>
              </a:rPr>
              <a:t> </a:t>
            </a:r>
            <a:r>
              <a:rPr lang="en-IN" sz="2200" dirty="0" smtClean="0">
                <a:latin typeface="TimesNewRoman" pitchFamily="18"/>
                <a:ea typeface="Noto Sans CJK SC Regular" pitchFamily="2"/>
                <a:cs typeface="FreeSans" pitchFamily="2"/>
              </a:rPr>
              <a:t>    Commands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➢"/>
              <a:tabLst/>
            </a:pPr>
            <a:r>
              <a:rPr lang="en-IN" sz="2200" dirty="0" smtClean="0">
                <a:latin typeface="TimesNewRoman" pitchFamily="18"/>
                <a:ea typeface="Noto Sans CJK SC Regular" pitchFamily="2"/>
                <a:cs typeface="FreeSans" pitchFamily="2"/>
              </a:rPr>
              <a:t>     Advantages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➢"/>
              <a:tabLst/>
            </a:pPr>
            <a:r>
              <a:rPr lang="en-IN" sz="2200" dirty="0" smtClean="0">
                <a:latin typeface="TimesNewRoman" pitchFamily="18"/>
                <a:ea typeface="Noto Sans CJK SC Regular" pitchFamily="2"/>
                <a:cs typeface="FreeSans" pitchFamily="2"/>
              </a:rPr>
              <a:t>     Disadvantages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en-IN" sz="2200" dirty="0" smtClean="0">
              <a:latin typeface="TimesNewRoman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en-IN" sz="2200" dirty="0" smtClean="0">
              <a:latin typeface="TimesNewRoman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9854EB-987F-4C7F-BA21-C45B7BE6CBA7}" type="slidenum">
              <a:t>3</a:t>
            </a:fld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32000" y="720000"/>
            <a:ext cx="2073751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200" dirty="0" smtClean="0">
                <a:latin typeface="Liberation Sans" pitchFamily="18"/>
                <a:ea typeface="Noto Sans CJK SC Regular" pitchFamily="2"/>
                <a:cs typeface="FreeSans" pitchFamily="2"/>
              </a:rPr>
              <a:t>What is Git</a:t>
            </a:r>
            <a:endParaRPr lang="en-IN" sz="3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9312" y="1874837"/>
            <a:ext cx="6204312" cy="365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/>
            </a:pP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 Modern Version controlling system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/>
            </a:pPr>
            <a:r>
              <a:rPr lang="en-IN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It’s a open source ,suits for all kind of  projects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/>
            </a:pP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 It  maintains logs for each commit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/>
            </a:pPr>
            <a:r>
              <a:rPr lang="en-IN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It uses less storage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IN" sz="2200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200" u="sng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200" u="sng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200" u="sng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200" u="sng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200" u="sng" dirty="0" smtClean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IN" sz="2200" b="0" i="0" u="sng" strike="noStrike" kern="1200" cap="none" dirty="0">
              <a:ln>
                <a:noFill/>
              </a:ln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9854EB-987F-4C7F-BA21-C45B7BE6CBA7}" type="slidenum">
              <a:t>4</a:t>
            </a:fld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32000" y="720000"/>
            <a:ext cx="1606443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200" dirty="0" smtClean="0">
                <a:latin typeface="Liberation Sans" pitchFamily="18"/>
                <a:ea typeface="Noto Sans CJK SC Regular" pitchFamily="2"/>
                <a:cs typeface="FreeSans" pitchFamily="2"/>
              </a:rPr>
              <a:t>Why Git</a:t>
            </a:r>
            <a:endParaRPr lang="en-IN" sz="3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9312" y="1874837"/>
            <a:ext cx="8991600" cy="528204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/>
            </a:pP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 Git is simple and easy to use and uses less storage among all version controlling systems.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/>
            </a:pP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It is a Open source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/>
            </a:pP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We can work in offline 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/>
            </a:pP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Suits for collaborative working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IN" sz="2200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/>
            </a:pPr>
            <a:endParaRPr lang="en-IN" sz="2200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/>
            </a:pPr>
            <a:endParaRPr lang="en-IN" sz="2200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IN" sz="2200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IN" sz="2200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200" u="sng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200" u="sng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200" u="sng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200" u="sng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200" u="sng" dirty="0" smtClean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IN" sz="2200" b="0" i="0" u="sng" strike="noStrike" kern="1200" cap="none" dirty="0">
              <a:ln>
                <a:noFill/>
              </a:ln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672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9854EB-987F-4C7F-BA21-C45B7BE6CBA7}" type="slidenum">
              <a:t>5</a:t>
            </a:fld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32000" y="720000"/>
            <a:ext cx="2051309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200" dirty="0" smtClean="0">
                <a:latin typeface="Liberation Sans" pitchFamily="18"/>
                <a:ea typeface="Noto Sans CJK SC Regular" pitchFamily="2"/>
                <a:cs typeface="FreeSans" pitchFamily="2"/>
              </a:rPr>
              <a:t>Commands</a:t>
            </a:r>
            <a:endParaRPr lang="en-IN" sz="3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512" y="1722437"/>
            <a:ext cx="8269488" cy="820207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Initializing repository: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IN" sz="2200" b="1" dirty="0" smtClean="0">
                <a:latin typeface="Liberation Sans" pitchFamily="18"/>
                <a:ea typeface="Noto Sans CJK SC Regular" pitchFamily="2"/>
                <a:cs typeface="FreeSans" pitchFamily="2"/>
              </a:rPr>
              <a:t>Git </a:t>
            </a:r>
            <a:r>
              <a:rPr lang="en-IN" sz="2200" b="1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init</a:t>
            </a:r>
            <a:r>
              <a:rPr lang="en-IN" sz="2200" b="1" dirty="0" smtClean="0">
                <a:latin typeface="Liberation Sans" pitchFamily="18"/>
                <a:ea typeface="Noto Sans CJK SC Regular" pitchFamily="2"/>
                <a:cs typeface="FreeSans" pitchFamily="2"/>
              </a:rPr>
              <a:t> repo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Adding files: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IN" sz="2200" b="1" dirty="0" smtClean="0">
                <a:latin typeface="Liberation Sans" pitchFamily="18"/>
                <a:ea typeface="Noto Sans CJK SC Regular" pitchFamily="2"/>
                <a:cs typeface="FreeSans" pitchFamily="2"/>
              </a:rPr>
              <a:t>Git add .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Commit: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IN" sz="2200" dirty="0"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IN" sz="2200" b="1" dirty="0" smtClean="0">
                <a:latin typeface="Liberation Sans" pitchFamily="18"/>
                <a:ea typeface="Noto Sans CJK SC Regular" pitchFamily="2"/>
                <a:cs typeface="FreeSans" pitchFamily="2"/>
              </a:rPr>
              <a:t>Git commit –m “message”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Branching: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IN" sz="2200" b="1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IN" sz="2200" b="1" dirty="0" smtClean="0">
                <a:latin typeface="Liberation Sans" pitchFamily="18"/>
                <a:ea typeface="Noto Sans CJK SC Regular" pitchFamily="2"/>
                <a:cs typeface="FreeSans" pitchFamily="2"/>
              </a:rPr>
              <a:t>            Git branch </a:t>
            </a:r>
            <a:r>
              <a:rPr lang="en-IN" sz="2200" b="1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NewBranch</a:t>
            </a:r>
            <a:endParaRPr lang="en-IN" sz="2200" b="1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Merging: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IN" sz="2200" b="1" dirty="0"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IN" sz="2200" b="1" dirty="0" smtClean="0">
                <a:latin typeface="Liberation Sans" pitchFamily="18"/>
                <a:ea typeface="Noto Sans CJK SC Regular" pitchFamily="2"/>
                <a:cs typeface="FreeSans" pitchFamily="2"/>
              </a:rPr>
              <a:t>Git merge </a:t>
            </a:r>
            <a:r>
              <a:rPr lang="en-IN" sz="2200" b="1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NewBranch</a:t>
            </a:r>
            <a:endParaRPr lang="en-IN" sz="2200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Adding remote machine :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IN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            </a:t>
            </a:r>
            <a:r>
              <a:rPr lang="en-IN" sz="2200" b="1" dirty="0" smtClean="0">
                <a:latin typeface="Liberation Sans" pitchFamily="18"/>
                <a:ea typeface="Noto Sans CJK SC Regular" pitchFamily="2"/>
                <a:cs typeface="FreeSans" pitchFamily="2"/>
              </a:rPr>
              <a:t>Git remote add origin URL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IN" sz="2200" dirty="0" smtClean="0">
                <a:latin typeface="Liberation Sans" pitchFamily="18"/>
                <a:ea typeface="Noto Sans CJK SC Regular" pitchFamily="2"/>
                <a:cs typeface="FreeSans" pitchFamily="2"/>
              </a:rPr>
              <a:t>Pushing  to remote machine: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IN" sz="2200" dirty="0"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IN" sz="2200" b="1" dirty="0" smtClean="0">
                <a:latin typeface="Liberation Sans" pitchFamily="18"/>
                <a:ea typeface="Noto Sans CJK SC Regular" pitchFamily="2"/>
                <a:cs typeface="FreeSans" pitchFamily="2"/>
              </a:rPr>
              <a:t>Git push origin master</a:t>
            </a:r>
            <a:endParaRPr lang="en-IN" sz="2200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IN" sz="2200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/>
            </a:pPr>
            <a:endParaRPr lang="en-IN" sz="2200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/>
            </a:pPr>
            <a:endParaRPr lang="en-IN" sz="2200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IN" sz="2200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IN" sz="2200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200" u="sng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200" u="sng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200" u="sng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200" u="sng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200" u="sng" dirty="0" smtClean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IN" sz="2200" b="0" i="0" u="sng" strike="noStrike" kern="1200" cap="none" dirty="0">
              <a:ln>
                <a:noFill/>
              </a:ln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2837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9854EB-987F-4C7F-BA21-C45B7BE6CBA7}" type="slidenum">
              <a:t>6</a:t>
            </a:fld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32000" y="720000"/>
            <a:ext cx="2119083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200" dirty="0">
                <a:latin typeface="Liberation Sans" pitchFamily="18"/>
                <a:ea typeface="Noto Sans CJK SC Regular" pitchFamily="2"/>
                <a:cs typeface="FreeSans" pitchFamily="2"/>
              </a:rPr>
              <a:t>A</a:t>
            </a:r>
            <a:r>
              <a:rPr lang="en-IN" sz="3200" dirty="0" smtClean="0">
                <a:latin typeface="Liberation Sans" pitchFamily="18"/>
                <a:ea typeface="Noto Sans CJK SC Regular" pitchFamily="2"/>
                <a:cs typeface="FreeSans" pitchFamily="2"/>
              </a:rPr>
              <a:t>dvantages</a:t>
            </a:r>
            <a:endParaRPr lang="en-IN" sz="3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9312" y="1874837"/>
            <a:ext cx="8991600" cy="365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200" dirty="0" err="1" smtClean="0">
                <a:latin typeface="Liberation Sans"/>
              </a:rPr>
              <a:t>Git</a:t>
            </a:r>
            <a:r>
              <a:rPr lang="en-US" sz="2200" dirty="0" smtClean="0">
                <a:latin typeface="Liberation Sans"/>
              </a:rPr>
              <a:t> </a:t>
            </a:r>
            <a:r>
              <a:rPr lang="en-US" sz="2200" dirty="0">
                <a:latin typeface="Liberation Sans"/>
              </a:rPr>
              <a:t>won’t duplicate the data, </a:t>
            </a:r>
            <a:r>
              <a:rPr lang="en-US" sz="2200" dirty="0" smtClean="0">
                <a:latin typeface="Liberation Sans"/>
              </a:rPr>
              <a:t>Instead </a:t>
            </a:r>
            <a:r>
              <a:rPr lang="en-US" sz="2200" dirty="0">
                <a:latin typeface="Liberation Sans"/>
              </a:rPr>
              <a:t>it only maintains changes in a logical </a:t>
            </a:r>
            <a:r>
              <a:rPr lang="en-US" sz="2200" dirty="0" smtClean="0">
                <a:latin typeface="Liberation Sans"/>
              </a:rPr>
              <a:t> way.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err="1" smtClean="0">
                <a:latin typeface="Liberation Sans"/>
              </a:rPr>
              <a:t>Git</a:t>
            </a:r>
            <a:r>
              <a:rPr lang="en-US" sz="2200" dirty="0" smtClean="0">
                <a:latin typeface="Liberation Sans"/>
              </a:rPr>
              <a:t> </a:t>
            </a:r>
            <a:r>
              <a:rPr lang="en-US" sz="2200" dirty="0">
                <a:latin typeface="Liberation Sans"/>
              </a:rPr>
              <a:t>is simple to use if we understand the concept of it</a:t>
            </a:r>
            <a:r>
              <a:rPr lang="en-US" sz="2200" dirty="0" smtClean="0">
                <a:latin typeface="Liberation Sans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Liberation Sans"/>
              </a:rPr>
              <a:t>Branching </a:t>
            </a:r>
            <a:r>
              <a:rPr lang="en-US" sz="2200" dirty="0">
                <a:latin typeface="Liberation Sans"/>
              </a:rPr>
              <a:t>is the </a:t>
            </a:r>
            <a:r>
              <a:rPr lang="en-US" sz="2200" dirty="0" smtClean="0">
                <a:latin typeface="Liberation Sans"/>
              </a:rPr>
              <a:t>one best </a:t>
            </a:r>
            <a:r>
              <a:rPr lang="en-US" sz="2200" dirty="0">
                <a:latin typeface="Liberation Sans"/>
              </a:rPr>
              <a:t>thing, Using this we can divide the work later </a:t>
            </a:r>
            <a:r>
              <a:rPr lang="en-US" sz="2200" dirty="0" smtClean="0">
                <a:latin typeface="Liberation Sans"/>
              </a:rPr>
              <a:t>  we can merge the work into master. It suits well for the collaborative environment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Liberation Sans"/>
              </a:rPr>
              <a:t>The  data will not be lost. We can easily revert back to the previous version.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Liberation Sans"/>
              </a:rPr>
              <a:t> It uses the disk efficiently.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Liberation Sans"/>
              </a:rPr>
              <a:t> We can work on some one’s repository and modify the source code in a    separate branch </a:t>
            </a:r>
            <a:r>
              <a:rPr lang="en-US" sz="2200" dirty="0">
                <a:latin typeface="Liberation Sans"/>
              </a:rPr>
              <a:t>and we drop pull request to </a:t>
            </a:r>
            <a:r>
              <a:rPr lang="en-US" sz="2200" dirty="0" smtClean="0">
                <a:latin typeface="Liberation Sans"/>
              </a:rPr>
              <a:t>them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b="0" i="0" strike="noStrike" kern="1200" cap="none" dirty="0" smtClean="0">
                <a:ln>
                  <a:noFill/>
                </a:ln>
                <a:uFillTx/>
                <a:latin typeface="Liberation Sans"/>
                <a:ea typeface="Noto Sans CJK SC Regular" pitchFamily="2"/>
                <a:cs typeface="FreeSans" pitchFamily="2"/>
              </a:rPr>
              <a:t>It takes less time to execute th</a:t>
            </a:r>
            <a:r>
              <a:rPr lang="en-US" sz="2200" dirty="0" smtClean="0">
                <a:latin typeface="Liberation Sans"/>
                <a:ea typeface="Noto Sans CJK SC Regular" pitchFamily="2"/>
                <a:cs typeface="FreeSans" pitchFamily="2"/>
              </a:rPr>
              <a:t>e command</a:t>
            </a:r>
            <a:endParaRPr lang="en-IN" sz="2200" b="0" i="0" strike="noStrike" kern="1200" cap="none" dirty="0">
              <a:ln>
                <a:noFill/>
              </a:ln>
              <a:uFillTx/>
              <a:latin typeface="Liberation Sans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9641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9854EB-987F-4C7F-BA21-C45B7BE6CBA7}" type="slidenum">
              <a:t>7</a:t>
            </a:fld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32000" y="720000"/>
            <a:ext cx="2392812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200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Disdvantages</a:t>
            </a:r>
            <a:endParaRPr lang="en-IN" sz="3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9312" y="1874837"/>
            <a:ext cx="8991600" cy="73977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Liberation Sans"/>
              </a:rPr>
              <a:t>We should have some knowledge of </a:t>
            </a:r>
            <a:r>
              <a:rPr lang="en-US" sz="2200" dirty="0" err="1" smtClean="0">
                <a:latin typeface="Liberation Sans"/>
              </a:rPr>
              <a:t>git</a:t>
            </a:r>
            <a:r>
              <a:rPr lang="en-US" sz="2200" dirty="0" smtClean="0">
                <a:latin typeface="Liberation Sans"/>
              </a:rPr>
              <a:t> before using </a:t>
            </a:r>
            <a:r>
              <a:rPr lang="en-US" sz="2200" dirty="0" err="1" smtClean="0">
                <a:latin typeface="Liberation Sans"/>
              </a:rPr>
              <a:t>git</a:t>
            </a:r>
            <a:endParaRPr lang="en-US" sz="2200" dirty="0" smtClean="0">
              <a:latin typeface="Liberation Sans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Liberation Sans"/>
              </a:rPr>
              <a:t>We need to remember many commands</a:t>
            </a:r>
            <a:endParaRPr lang="en-IN" sz="2200" b="0" i="0" u="sng" strike="noStrike" kern="1200" cap="none" dirty="0">
              <a:ln>
                <a:noFill/>
              </a:ln>
              <a:uFillTx/>
              <a:latin typeface="Liberation Sans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7160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6B3505-A405-4FCD-939F-7E35CEF324A3}" type="slidenum">
              <a:t>8</a:t>
            </a:fld>
            <a:endParaRPr lang="en-IN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1688399"/>
            <a:ext cx="9144000" cy="51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241</Words>
  <Application>Microsoft Office PowerPoint</Application>
  <PresentationFormat>On-screen Show (4:3)</PresentationFormat>
  <Paragraphs>92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Default</vt:lpstr>
      <vt:lpstr>Inspiration</vt:lpstr>
      <vt:lpstr>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</dc:title>
  <dc:creator>Shruthi</dc:creator>
  <cp:lastModifiedBy>SURATHI</cp:lastModifiedBy>
  <cp:revision>21</cp:revision>
  <dcterms:created xsi:type="dcterms:W3CDTF">2018-03-28T10:44:04Z</dcterms:created>
  <dcterms:modified xsi:type="dcterms:W3CDTF">2018-06-13T15:18:59Z</dcterms:modified>
</cp:coreProperties>
</file>