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4"/>
  </p:notesMasterIdLst>
  <p:sldIdLst>
    <p:sldId id="256" r:id="rId2"/>
    <p:sldId id="274" r:id="rId3"/>
    <p:sldId id="266" r:id="rId4"/>
    <p:sldId id="257" r:id="rId5"/>
    <p:sldId id="278" r:id="rId6"/>
    <p:sldId id="291" r:id="rId7"/>
    <p:sldId id="267" r:id="rId8"/>
    <p:sldId id="260" r:id="rId9"/>
    <p:sldId id="261" r:id="rId10"/>
    <p:sldId id="280" r:id="rId11"/>
    <p:sldId id="292" r:id="rId12"/>
    <p:sldId id="289" r:id="rId13"/>
  </p:sldIdLst>
  <p:sldSz cx="9144000" cy="5143500" type="screen16x9"/>
  <p:notesSz cx="6858000" cy="9144000"/>
  <p:embeddedFontLst>
    <p:embeddedFont>
      <p:font typeface="Rubik" panose="020B0604020202020204" charset="-79"/>
      <p:regular r:id="rId15"/>
      <p:bold r:id="rId16"/>
      <p:italic r:id="rId17"/>
      <p:boldItalic r:id="rId18"/>
    </p:embeddedFont>
    <p:embeddedFont>
      <p:font typeface="Sen" panose="020B0604020202020204" charset="0"/>
      <p:regular r:id="rId19"/>
      <p:bold r:id="rId20"/>
    </p:embeddedFont>
    <p:embeddedFont>
      <p:font typeface="Sen ExtraBold" panose="020B0604020202020204" charset="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E0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9C77BC-79F7-4C68-9B5C-DDE9DDCC9831}">
  <a:tblStyle styleId="{719C77BC-79F7-4C68-9B5C-DDE9DDCC98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9" d="100"/>
          <a:sy n="99" d="100"/>
        </p:scale>
        <p:origin x="99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0"/>
        <p:cNvGrpSpPr/>
        <p:nvPr/>
      </p:nvGrpSpPr>
      <p:grpSpPr>
        <a:xfrm>
          <a:off x="0" y="0"/>
          <a:ext cx="0" cy="0"/>
          <a:chOff x="0" y="0"/>
          <a:chExt cx="0" cy="0"/>
        </a:xfrm>
      </p:grpSpPr>
      <p:sp>
        <p:nvSpPr>
          <p:cNvPr id="1711" name="Google Shape;17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3"/>
        <p:cNvGrpSpPr/>
        <p:nvPr/>
      </p:nvGrpSpPr>
      <p:grpSpPr>
        <a:xfrm>
          <a:off x="0" y="0"/>
          <a:ext cx="0" cy="0"/>
          <a:chOff x="0" y="0"/>
          <a:chExt cx="0" cy="0"/>
        </a:xfrm>
      </p:grpSpPr>
      <p:sp>
        <p:nvSpPr>
          <p:cNvPr id="2254" name="Google Shape;2254;g95af6122a8_1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5" name="Google Shape;2255;g95af6122a8_1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5"/>
        <p:cNvGrpSpPr/>
        <p:nvPr/>
      </p:nvGrpSpPr>
      <p:grpSpPr>
        <a:xfrm>
          <a:off x="0" y="0"/>
          <a:ext cx="0" cy="0"/>
          <a:chOff x="0" y="0"/>
          <a:chExt cx="0" cy="0"/>
        </a:xfrm>
      </p:grpSpPr>
      <p:sp>
        <p:nvSpPr>
          <p:cNvPr id="2416" name="Google Shape;2416;g95af6122a8_1_5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7" name="Google Shape;2417;g95af6122a8_1_5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g95af6122a8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8" name="Google Shape;2058;g95af6122a8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5"/>
        <p:cNvGrpSpPr/>
        <p:nvPr/>
      </p:nvGrpSpPr>
      <p:grpSpPr>
        <a:xfrm>
          <a:off x="0" y="0"/>
          <a:ext cx="0" cy="0"/>
          <a:chOff x="0" y="0"/>
          <a:chExt cx="0" cy="0"/>
        </a:xfrm>
      </p:grpSpPr>
      <p:sp>
        <p:nvSpPr>
          <p:cNvPr id="1886" name="Google Shape;1886;g970de3c230_0_8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7" name="Google Shape;1887;g970de3c230_0_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g95af6122a8_1_5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95af6122a8_1_5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Google Shape;2186;g95af6122a8_1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7" name="Google Shape;2187;g95af6122a8_1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5"/>
        <p:cNvGrpSpPr/>
        <p:nvPr/>
      </p:nvGrpSpPr>
      <p:grpSpPr>
        <a:xfrm>
          <a:off x="0" y="0"/>
          <a:ext cx="0" cy="0"/>
          <a:chOff x="0" y="0"/>
          <a:chExt cx="0" cy="0"/>
        </a:xfrm>
      </p:grpSpPr>
      <p:sp>
        <p:nvSpPr>
          <p:cNvPr id="2506" name="Google Shape;2506;g95af6122a8_1_60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7" name="Google Shape;2507;g95af6122a8_1_60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a05a99e521_0_1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a05a99e521_0_1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g9166059d0d_0_18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4" name="Google Shape;1754;g9166059d0d_0_18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2"/>
        <p:cNvGrpSpPr/>
        <p:nvPr/>
      </p:nvGrpSpPr>
      <p:grpSpPr>
        <a:xfrm>
          <a:off x="0" y="0"/>
          <a:ext cx="0" cy="0"/>
          <a:chOff x="0" y="0"/>
          <a:chExt cx="0" cy="0"/>
        </a:xfrm>
      </p:grpSpPr>
      <p:sp>
        <p:nvSpPr>
          <p:cNvPr id="1793" name="Google Shape;1793;g9166059d0d_0_18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4" name="Google Shape;1794;g9166059d0d_0_18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www.flaticon.com/home"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home"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12"/>
        <p:cNvGrpSpPr/>
        <p:nvPr/>
      </p:nvGrpSpPr>
      <p:grpSpPr>
        <a:xfrm>
          <a:off x="0" y="0"/>
          <a:ext cx="0" cy="0"/>
          <a:chOff x="0" y="0"/>
          <a:chExt cx="0" cy="0"/>
        </a:xfrm>
      </p:grpSpPr>
      <p:grpSp>
        <p:nvGrpSpPr>
          <p:cNvPr id="13" name="Google Shape;13;p2"/>
          <p:cNvGrpSpPr/>
          <p:nvPr/>
        </p:nvGrpSpPr>
        <p:grpSpPr>
          <a:xfrm>
            <a:off x="-3442025" y="-138100"/>
            <a:ext cx="14501396" cy="6336525"/>
            <a:chOff x="-3442025" y="-138100"/>
            <a:chExt cx="14501396" cy="6336525"/>
          </a:xfrm>
        </p:grpSpPr>
        <p:sp>
          <p:nvSpPr>
            <p:cNvPr id="14" name="Google Shape;14;p2"/>
            <p:cNvSpPr/>
            <p:nvPr/>
          </p:nvSpPr>
          <p:spPr>
            <a:xfrm>
              <a:off x="171600" y="4123000"/>
              <a:ext cx="669678" cy="849078"/>
            </a:xfrm>
            <a:custGeom>
              <a:avLst/>
              <a:gdLst/>
              <a:ahLst/>
              <a:cxnLst/>
              <a:rect l="l" t="t" r="r" b="b"/>
              <a:pathLst>
                <a:path w="21440" h="31395" fill="none" extrusionOk="0">
                  <a:moveTo>
                    <a:pt x="21440" y="0"/>
                  </a:moveTo>
                  <a:lnTo>
                    <a:pt x="0" y="31394"/>
                  </a:lnTo>
                </a:path>
              </a:pathLst>
            </a:custGeom>
            <a:noFill/>
            <a:ln w="19050" cap="flat" cmpd="sng">
              <a:solidFill>
                <a:schemeClr val="dk1"/>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02650" y="-104300"/>
              <a:ext cx="4044658" cy="5389030"/>
            </a:xfrm>
            <a:custGeom>
              <a:avLst/>
              <a:gdLst/>
              <a:ahLst/>
              <a:cxnLst/>
              <a:rect l="l" t="t" r="r" b="b"/>
              <a:pathLst>
                <a:path w="21442" h="31395" fill="none" extrusionOk="0">
                  <a:moveTo>
                    <a:pt x="0" y="31395"/>
                  </a:moveTo>
                  <a:lnTo>
                    <a:pt x="21441" y="1"/>
                  </a:lnTo>
                </a:path>
              </a:pathLst>
            </a:custGeom>
            <a:noFill/>
            <a:ln w="19050" cap="flat" cmpd="sng">
              <a:solidFill>
                <a:schemeClr val="accent2"/>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208779">
              <a:off x="6849220" y="3530151"/>
              <a:ext cx="1114241" cy="1643059"/>
            </a:xfrm>
            <a:custGeom>
              <a:avLst/>
              <a:gdLst/>
              <a:ahLst/>
              <a:cxnLst/>
              <a:rect l="l" t="t" r="r" b="b"/>
              <a:pathLst>
                <a:path w="34548" h="50591" fill="none" extrusionOk="0">
                  <a:moveTo>
                    <a:pt x="1" y="50591"/>
                  </a:moveTo>
                  <a:lnTo>
                    <a:pt x="34547" y="1"/>
                  </a:lnTo>
                </a:path>
              </a:pathLst>
            </a:custGeom>
            <a:noFill/>
            <a:ln w="19050" cap="flat" cmpd="sng">
              <a:solidFill>
                <a:schemeClr val="dk1"/>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80452" y="-12"/>
              <a:ext cx="5240651" cy="3528473"/>
            </a:xfrm>
            <a:custGeom>
              <a:avLst/>
              <a:gdLst/>
              <a:ahLst/>
              <a:cxnLst/>
              <a:rect l="l" t="t" r="r" b="b"/>
              <a:pathLst>
                <a:path w="77766" h="52359" extrusionOk="0">
                  <a:moveTo>
                    <a:pt x="37871" y="1"/>
                  </a:moveTo>
                  <a:lnTo>
                    <a:pt x="1" y="52359"/>
                  </a:lnTo>
                  <a:lnTo>
                    <a:pt x="39896" y="52359"/>
                  </a:lnTo>
                  <a:lnTo>
                    <a:pt x="777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42025" y="-138100"/>
              <a:ext cx="6756504" cy="4464390"/>
            </a:xfrm>
            <a:custGeom>
              <a:avLst/>
              <a:gdLst/>
              <a:ahLst/>
              <a:cxnLst/>
              <a:rect l="l" t="t" r="r" b="b"/>
              <a:pathLst>
                <a:path w="77766" h="52359" extrusionOk="0">
                  <a:moveTo>
                    <a:pt x="37868" y="1"/>
                  </a:moveTo>
                  <a:lnTo>
                    <a:pt x="0" y="52359"/>
                  </a:lnTo>
                  <a:lnTo>
                    <a:pt x="39893" y="52359"/>
                  </a:lnTo>
                  <a:lnTo>
                    <a:pt x="777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38886" y="3217052"/>
              <a:ext cx="3081264" cy="2425148"/>
            </a:xfrm>
            <a:custGeom>
              <a:avLst/>
              <a:gdLst/>
              <a:ahLst/>
              <a:cxnLst/>
              <a:rect l="l" t="t" r="r" b="b"/>
              <a:pathLst>
                <a:path w="67339" h="53000" extrusionOk="0">
                  <a:moveTo>
                    <a:pt x="67339" y="0"/>
                  </a:moveTo>
                  <a:lnTo>
                    <a:pt x="30803" y="52999"/>
                  </a:lnTo>
                  <a:lnTo>
                    <a:pt x="0" y="52999"/>
                  </a:lnTo>
                  <a:lnTo>
                    <a:pt x="365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rot="3209232">
              <a:off x="7699335" y="2084009"/>
              <a:ext cx="2162640" cy="4069377"/>
              <a:chOff x="505303" y="539515"/>
              <a:chExt cx="1367020" cy="2572281"/>
            </a:xfrm>
          </p:grpSpPr>
          <p:sp>
            <p:nvSpPr>
              <p:cNvPr id="21" name="Google Shape;21;p2"/>
              <p:cNvSpPr/>
              <p:nvPr/>
            </p:nvSpPr>
            <p:spPr>
              <a:xfrm>
                <a:off x="505303" y="539515"/>
                <a:ext cx="761280" cy="451882"/>
              </a:xfrm>
              <a:custGeom>
                <a:avLst/>
                <a:gdLst/>
                <a:ahLst/>
                <a:cxnLst/>
                <a:rect l="l" t="t" r="r" b="b"/>
                <a:pathLst>
                  <a:path w="27174" h="16130" extrusionOk="0">
                    <a:moveTo>
                      <a:pt x="27133" y="0"/>
                    </a:moveTo>
                    <a:lnTo>
                      <a:pt x="0" y="16061"/>
                    </a:lnTo>
                    <a:lnTo>
                      <a:pt x="41" y="16130"/>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10262" y="557025"/>
                <a:ext cx="761308" cy="451966"/>
              </a:xfrm>
              <a:custGeom>
                <a:avLst/>
                <a:gdLst/>
                <a:ahLst/>
                <a:cxnLst/>
                <a:rect l="l" t="t" r="r" b="b"/>
                <a:pathLst>
                  <a:path w="27175" h="16133" extrusionOk="0">
                    <a:moveTo>
                      <a:pt x="27134" y="1"/>
                    </a:moveTo>
                    <a:lnTo>
                      <a:pt x="1" y="16063"/>
                    </a:lnTo>
                    <a:lnTo>
                      <a:pt x="43" y="16132"/>
                    </a:lnTo>
                    <a:lnTo>
                      <a:pt x="27174" y="70"/>
                    </a:lnTo>
                    <a:lnTo>
                      <a:pt x="27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15305" y="574562"/>
                <a:ext cx="761280" cy="451882"/>
              </a:xfrm>
              <a:custGeom>
                <a:avLst/>
                <a:gdLst/>
                <a:ahLst/>
                <a:cxnLst/>
                <a:rect l="l" t="t" r="r" b="b"/>
                <a:pathLst>
                  <a:path w="27174" h="16130" extrusionOk="0">
                    <a:moveTo>
                      <a:pt x="27133" y="0"/>
                    </a:moveTo>
                    <a:lnTo>
                      <a:pt x="0" y="16061"/>
                    </a:lnTo>
                    <a:lnTo>
                      <a:pt x="42" y="16130"/>
                    </a:lnTo>
                    <a:lnTo>
                      <a:pt x="27173"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20319" y="592127"/>
                <a:ext cx="761224" cy="451910"/>
              </a:xfrm>
              <a:custGeom>
                <a:avLst/>
                <a:gdLst/>
                <a:ahLst/>
                <a:cxnLst/>
                <a:rect l="l" t="t" r="r" b="b"/>
                <a:pathLst>
                  <a:path w="27172" h="16131" extrusionOk="0">
                    <a:moveTo>
                      <a:pt x="27131" y="0"/>
                    </a:moveTo>
                    <a:lnTo>
                      <a:pt x="0" y="16061"/>
                    </a:lnTo>
                    <a:lnTo>
                      <a:pt x="41" y="16130"/>
                    </a:lnTo>
                    <a:lnTo>
                      <a:pt x="27172"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25334" y="609609"/>
                <a:ext cx="761224" cy="451882"/>
              </a:xfrm>
              <a:custGeom>
                <a:avLst/>
                <a:gdLst/>
                <a:ahLst/>
                <a:cxnLst/>
                <a:rect l="l" t="t" r="r" b="b"/>
                <a:pathLst>
                  <a:path w="27172" h="16130" extrusionOk="0">
                    <a:moveTo>
                      <a:pt x="27131" y="0"/>
                    </a:moveTo>
                    <a:lnTo>
                      <a:pt x="1" y="16062"/>
                    </a:lnTo>
                    <a:lnTo>
                      <a:pt x="41" y="16130"/>
                    </a:lnTo>
                    <a:lnTo>
                      <a:pt x="27172" y="69"/>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30321" y="627118"/>
                <a:ext cx="761224" cy="451938"/>
              </a:xfrm>
              <a:custGeom>
                <a:avLst/>
                <a:gdLst/>
                <a:ahLst/>
                <a:cxnLst/>
                <a:rect l="l" t="t" r="r" b="b"/>
                <a:pathLst>
                  <a:path w="27172" h="16132" extrusionOk="0">
                    <a:moveTo>
                      <a:pt x="27131" y="0"/>
                    </a:moveTo>
                    <a:lnTo>
                      <a:pt x="0" y="16063"/>
                    </a:lnTo>
                    <a:lnTo>
                      <a:pt x="41" y="16132"/>
                    </a:lnTo>
                    <a:lnTo>
                      <a:pt x="27171"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5335" y="644627"/>
                <a:ext cx="761280" cy="451966"/>
              </a:xfrm>
              <a:custGeom>
                <a:avLst/>
                <a:gdLst/>
                <a:ahLst/>
                <a:cxnLst/>
                <a:rect l="l" t="t" r="r" b="b"/>
                <a:pathLst>
                  <a:path w="27174" h="16133" extrusionOk="0">
                    <a:moveTo>
                      <a:pt x="27131" y="1"/>
                    </a:moveTo>
                    <a:lnTo>
                      <a:pt x="0" y="16063"/>
                    </a:lnTo>
                    <a:lnTo>
                      <a:pt x="41" y="16132"/>
                    </a:lnTo>
                    <a:lnTo>
                      <a:pt x="27173"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40350" y="662165"/>
                <a:ext cx="761280" cy="451938"/>
              </a:xfrm>
              <a:custGeom>
                <a:avLst/>
                <a:gdLst/>
                <a:ahLst/>
                <a:cxnLst/>
                <a:rect l="l" t="t" r="r" b="b"/>
                <a:pathLst>
                  <a:path w="27174" h="16132" extrusionOk="0">
                    <a:moveTo>
                      <a:pt x="27131" y="0"/>
                    </a:moveTo>
                    <a:lnTo>
                      <a:pt x="0" y="16063"/>
                    </a:lnTo>
                    <a:lnTo>
                      <a:pt x="41" y="16132"/>
                    </a:lnTo>
                    <a:lnTo>
                      <a:pt x="27174"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45309" y="679730"/>
                <a:ext cx="761308" cy="451910"/>
              </a:xfrm>
              <a:custGeom>
                <a:avLst/>
                <a:gdLst/>
                <a:ahLst/>
                <a:cxnLst/>
                <a:rect l="l" t="t" r="r" b="b"/>
                <a:pathLst>
                  <a:path w="27175" h="16131" extrusionOk="0">
                    <a:moveTo>
                      <a:pt x="27133" y="0"/>
                    </a:moveTo>
                    <a:lnTo>
                      <a:pt x="1" y="16061"/>
                    </a:lnTo>
                    <a:lnTo>
                      <a:pt x="41" y="16130"/>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50351" y="697212"/>
                <a:ext cx="761280" cy="451910"/>
              </a:xfrm>
              <a:custGeom>
                <a:avLst/>
                <a:gdLst/>
                <a:ahLst/>
                <a:cxnLst/>
                <a:rect l="l" t="t" r="r" b="b"/>
                <a:pathLst>
                  <a:path w="27174" h="16131" extrusionOk="0">
                    <a:moveTo>
                      <a:pt x="27133" y="0"/>
                    </a:moveTo>
                    <a:lnTo>
                      <a:pt x="0" y="16062"/>
                    </a:lnTo>
                    <a:lnTo>
                      <a:pt x="42" y="16130"/>
                    </a:lnTo>
                    <a:lnTo>
                      <a:pt x="27173"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55310" y="714777"/>
                <a:ext cx="761280" cy="451910"/>
              </a:xfrm>
              <a:custGeom>
                <a:avLst/>
                <a:gdLst/>
                <a:ahLst/>
                <a:cxnLst/>
                <a:rect l="l" t="t" r="r" b="b"/>
                <a:pathLst>
                  <a:path w="27174" h="16131" extrusionOk="0">
                    <a:moveTo>
                      <a:pt x="27133" y="0"/>
                    </a:moveTo>
                    <a:lnTo>
                      <a:pt x="1" y="16061"/>
                    </a:lnTo>
                    <a:lnTo>
                      <a:pt x="43" y="16130"/>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60381" y="732258"/>
                <a:ext cx="761224" cy="451882"/>
              </a:xfrm>
              <a:custGeom>
                <a:avLst/>
                <a:gdLst/>
                <a:ahLst/>
                <a:cxnLst/>
                <a:rect l="l" t="t" r="r" b="b"/>
                <a:pathLst>
                  <a:path w="27172" h="16130" extrusionOk="0">
                    <a:moveTo>
                      <a:pt x="27131" y="0"/>
                    </a:moveTo>
                    <a:lnTo>
                      <a:pt x="0" y="16061"/>
                    </a:lnTo>
                    <a:lnTo>
                      <a:pt x="41" y="16130"/>
                    </a:lnTo>
                    <a:lnTo>
                      <a:pt x="27172" y="69"/>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65396" y="749824"/>
                <a:ext cx="761252" cy="451910"/>
              </a:xfrm>
              <a:custGeom>
                <a:avLst/>
                <a:gdLst/>
                <a:ahLst/>
                <a:cxnLst/>
                <a:rect l="l" t="t" r="r" b="b"/>
                <a:pathLst>
                  <a:path w="27173" h="16131" extrusionOk="0">
                    <a:moveTo>
                      <a:pt x="27131" y="0"/>
                    </a:moveTo>
                    <a:lnTo>
                      <a:pt x="1" y="16061"/>
                    </a:lnTo>
                    <a:lnTo>
                      <a:pt x="41" y="16130"/>
                    </a:lnTo>
                    <a:lnTo>
                      <a:pt x="27172"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70382" y="767305"/>
                <a:ext cx="761224" cy="451938"/>
              </a:xfrm>
              <a:custGeom>
                <a:avLst/>
                <a:gdLst/>
                <a:ahLst/>
                <a:cxnLst/>
                <a:rect l="l" t="t" r="r" b="b"/>
                <a:pathLst>
                  <a:path w="27172" h="16132" extrusionOk="0">
                    <a:moveTo>
                      <a:pt x="27131" y="0"/>
                    </a:moveTo>
                    <a:lnTo>
                      <a:pt x="0" y="16062"/>
                    </a:lnTo>
                    <a:lnTo>
                      <a:pt x="41" y="16132"/>
                    </a:lnTo>
                    <a:lnTo>
                      <a:pt x="27172" y="69"/>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75397" y="784815"/>
                <a:ext cx="761280" cy="451938"/>
              </a:xfrm>
              <a:custGeom>
                <a:avLst/>
                <a:gdLst/>
                <a:ahLst/>
                <a:cxnLst/>
                <a:rect l="l" t="t" r="r" b="b"/>
                <a:pathLst>
                  <a:path w="27174" h="16132" extrusionOk="0">
                    <a:moveTo>
                      <a:pt x="27131" y="0"/>
                    </a:moveTo>
                    <a:lnTo>
                      <a:pt x="0" y="16063"/>
                    </a:lnTo>
                    <a:lnTo>
                      <a:pt x="41" y="16132"/>
                    </a:lnTo>
                    <a:lnTo>
                      <a:pt x="27173"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80356" y="802380"/>
                <a:ext cx="761252" cy="451966"/>
              </a:xfrm>
              <a:custGeom>
                <a:avLst/>
                <a:gdLst/>
                <a:ahLst/>
                <a:cxnLst/>
                <a:rect l="l" t="t" r="r" b="b"/>
                <a:pathLst>
                  <a:path w="27173" h="16133" extrusionOk="0">
                    <a:moveTo>
                      <a:pt x="27132" y="1"/>
                    </a:moveTo>
                    <a:lnTo>
                      <a:pt x="1" y="16063"/>
                    </a:lnTo>
                    <a:lnTo>
                      <a:pt x="41" y="16132"/>
                    </a:lnTo>
                    <a:lnTo>
                      <a:pt x="27172"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85370" y="819861"/>
                <a:ext cx="761308" cy="451910"/>
              </a:xfrm>
              <a:custGeom>
                <a:avLst/>
                <a:gdLst/>
                <a:ahLst/>
                <a:cxnLst/>
                <a:rect l="l" t="t" r="r" b="b"/>
                <a:pathLst>
                  <a:path w="27175" h="16131" extrusionOk="0">
                    <a:moveTo>
                      <a:pt x="27134" y="0"/>
                    </a:moveTo>
                    <a:lnTo>
                      <a:pt x="1" y="16063"/>
                    </a:lnTo>
                    <a:lnTo>
                      <a:pt x="42" y="16130"/>
                    </a:lnTo>
                    <a:lnTo>
                      <a:pt x="27174" y="70"/>
                    </a:lnTo>
                    <a:lnTo>
                      <a:pt x="271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0357" y="837427"/>
                <a:ext cx="761280" cy="451938"/>
              </a:xfrm>
              <a:custGeom>
                <a:avLst/>
                <a:gdLst/>
                <a:ahLst/>
                <a:cxnLst/>
                <a:rect l="l" t="t" r="r" b="b"/>
                <a:pathLst>
                  <a:path w="27174" h="16132" extrusionOk="0">
                    <a:moveTo>
                      <a:pt x="27133" y="1"/>
                    </a:moveTo>
                    <a:lnTo>
                      <a:pt x="0" y="16063"/>
                    </a:lnTo>
                    <a:lnTo>
                      <a:pt x="41" y="16132"/>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5372" y="854908"/>
                <a:ext cx="761280" cy="451938"/>
              </a:xfrm>
              <a:custGeom>
                <a:avLst/>
                <a:gdLst/>
                <a:ahLst/>
                <a:cxnLst/>
                <a:rect l="l" t="t" r="r" b="b"/>
                <a:pathLst>
                  <a:path w="27174" h="16132" extrusionOk="0">
                    <a:moveTo>
                      <a:pt x="27133" y="0"/>
                    </a:moveTo>
                    <a:lnTo>
                      <a:pt x="1" y="16062"/>
                    </a:lnTo>
                    <a:lnTo>
                      <a:pt x="43" y="16132"/>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0442" y="872529"/>
                <a:ext cx="761280" cy="451882"/>
              </a:xfrm>
              <a:custGeom>
                <a:avLst/>
                <a:gdLst/>
                <a:ahLst/>
                <a:cxnLst/>
                <a:rect l="l" t="t" r="r" b="b"/>
                <a:pathLst>
                  <a:path w="27174" h="16130" extrusionOk="0">
                    <a:moveTo>
                      <a:pt x="27131" y="0"/>
                    </a:moveTo>
                    <a:lnTo>
                      <a:pt x="0" y="16061"/>
                    </a:lnTo>
                    <a:lnTo>
                      <a:pt x="41" y="16130"/>
                    </a:lnTo>
                    <a:lnTo>
                      <a:pt x="27174" y="69"/>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5401" y="890039"/>
                <a:ext cx="761308" cy="451966"/>
              </a:xfrm>
              <a:custGeom>
                <a:avLst/>
                <a:gdLst/>
                <a:ahLst/>
                <a:cxnLst/>
                <a:rect l="l" t="t" r="r" b="b"/>
                <a:pathLst>
                  <a:path w="27175" h="16133" extrusionOk="0">
                    <a:moveTo>
                      <a:pt x="27134" y="1"/>
                    </a:moveTo>
                    <a:lnTo>
                      <a:pt x="1" y="16063"/>
                    </a:lnTo>
                    <a:lnTo>
                      <a:pt x="42" y="16132"/>
                    </a:lnTo>
                    <a:lnTo>
                      <a:pt x="27174" y="70"/>
                    </a:lnTo>
                    <a:lnTo>
                      <a:pt x="27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0444" y="907520"/>
                <a:ext cx="761280" cy="451938"/>
              </a:xfrm>
              <a:custGeom>
                <a:avLst/>
                <a:gdLst/>
                <a:ahLst/>
                <a:cxnLst/>
                <a:rect l="l" t="t" r="r" b="b"/>
                <a:pathLst>
                  <a:path w="27174" h="16132" extrusionOk="0">
                    <a:moveTo>
                      <a:pt x="27133" y="0"/>
                    </a:moveTo>
                    <a:lnTo>
                      <a:pt x="0" y="16062"/>
                    </a:lnTo>
                    <a:lnTo>
                      <a:pt x="42" y="16132"/>
                    </a:lnTo>
                    <a:lnTo>
                      <a:pt x="27173"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15402" y="925086"/>
                <a:ext cx="761280" cy="451938"/>
              </a:xfrm>
              <a:custGeom>
                <a:avLst/>
                <a:gdLst/>
                <a:ahLst/>
                <a:cxnLst/>
                <a:rect l="l" t="t" r="r" b="b"/>
                <a:pathLst>
                  <a:path w="27174" h="16132" extrusionOk="0">
                    <a:moveTo>
                      <a:pt x="27133" y="0"/>
                    </a:moveTo>
                    <a:lnTo>
                      <a:pt x="1" y="16063"/>
                    </a:lnTo>
                    <a:lnTo>
                      <a:pt x="41" y="16132"/>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20473" y="942567"/>
                <a:ext cx="761224" cy="451938"/>
              </a:xfrm>
              <a:custGeom>
                <a:avLst/>
                <a:gdLst/>
                <a:ahLst/>
                <a:cxnLst/>
                <a:rect l="l" t="t" r="r" b="b"/>
                <a:pathLst>
                  <a:path w="27172" h="16132" extrusionOk="0">
                    <a:moveTo>
                      <a:pt x="27131" y="0"/>
                    </a:moveTo>
                    <a:lnTo>
                      <a:pt x="1" y="16062"/>
                    </a:lnTo>
                    <a:lnTo>
                      <a:pt x="41" y="16132"/>
                    </a:lnTo>
                    <a:lnTo>
                      <a:pt x="27172"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25488" y="960076"/>
                <a:ext cx="761252" cy="451966"/>
              </a:xfrm>
              <a:custGeom>
                <a:avLst/>
                <a:gdLst/>
                <a:ahLst/>
                <a:cxnLst/>
                <a:rect l="l" t="t" r="r" b="b"/>
                <a:pathLst>
                  <a:path w="27173" h="16133" extrusionOk="0">
                    <a:moveTo>
                      <a:pt x="27132" y="1"/>
                    </a:moveTo>
                    <a:lnTo>
                      <a:pt x="1" y="16063"/>
                    </a:lnTo>
                    <a:lnTo>
                      <a:pt x="41" y="16132"/>
                    </a:lnTo>
                    <a:lnTo>
                      <a:pt x="27172"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30474" y="977614"/>
                <a:ext cx="761280" cy="451938"/>
              </a:xfrm>
              <a:custGeom>
                <a:avLst/>
                <a:gdLst/>
                <a:ahLst/>
                <a:cxnLst/>
                <a:rect l="l" t="t" r="r" b="b"/>
                <a:pathLst>
                  <a:path w="27174" h="16132" extrusionOk="0">
                    <a:moveTo>
                      <a:pt x="27131" y="0"/>
                    </a:moveTo>
                    <a:lnTo>
                      <a:pt x="0" y="16062"/>
                    </a:lnTo>
                    <a:lnTo>
                      <a:pt x="41" y="16132"/>
                    </a:lnTo>
                    <a:lnTo>
                      <a:pt x="27173" y="69"/>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35489" y="995123"/>
                <a:ext cx="761280" cy="451910"/>
              </a:xfrm>
              <a:custGeom>
                <a:avLst/>
                <a:gdLst/>
                <a:ahLst/>
                <a:cxnLst/>
                <a:rect l="l" t="t" r="r" b="b"/>
                <a:pathLst>
                  <a:path w="27174" h="16131" extrusionOk="0">
                    <a:moveTo>
                      <a:pt x="27133" y="1"/>
                    </a:moveTo>
                    <a:lnTo>
                      <a:pt x="0" y="16063"/>
                    </a:lnTo>
                    <a:lnTo>
                      <a:pt x="41" y="16130"/>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0448" y="1012689"/>
                <a:ext cx="761252" cy="451966"/>
              </a:xfrm>
              <a:custGeom>
                <a:avLst/>
                <a:gdLst/>
                <a:ahLst/>
                <a:cxnLst/>
                <a:rect l="l" t="t" r="r" b="b"/>
                <a:pathLst>
                  <a:path w="27173" h="16133" extrusionOk="0">
                    <a:moveTo>
                      <a:pt x="27132" y="1"/>
                    </a:moveTo>
                    <a:lnTo>
                      <a:pt x="1" y="16063"/>
                    </a:lnTo>
                    <a:lnTo>
                      <a:pt x="41" y="16132"/>
                    </a:lnTo>
                    <a:lnTo>
                      <a:pt x="27172"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45490" y="1030170"/>
                <a:ext cx="761280" cy="451938"/>
              </a:xfrm>
              <a:custGeom>
                <a:avLst/>
                <a:gdLst/>
                <a:ahLst/>
                <a:cxnLst/>
                <a:rect l="l" t="t" r="r" b="b"/>
                <a:pathLst>
                  <a:path w="27174" h="16132" extrusionOk="0">
                    <a:moveTo>
                      <a:pt x="27133" y="0"/>
                    </a:moveTo>
                    <a:lnTo>
                      <a:pt x="0" y="16063"/>
                    </a:lnTo>
                    <a:lnTo>
                      <a:pt x="42" y="16132"/>
                    </a:lnTo>
                    <a:lnTo>
                      <a:pt x="27173"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50449" y="1047679"/>
                <a:ext cx="761280" cy="451966"/>
              </a:xfrm>
              <a:custGeom>
                <a:avLst/>
                <a:gdLst/>
                <a:ahLst/>
                <a:cxnLst/>
                <a:rect l="l" t="t" r="r" b="b"/>
                <a:pathLst>
                  <a:path w="27174" h="16133" extrusionOk="0">
                    <a:moveTo>
                      <a:pt x="27133" y="1"/>
                    </a:moveTo>
                    <a:lnTo>
                      <a:pt x="1" y="16063"/>
                    </a:lnTo>
                    <a:lnTo>
                      <a:pt x="43" y="16132"/>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55520" y="1065217"/>
                <a:ext cx="761224" cy="451938"/>
              </a:xfrm>
              <a:custGeom>
                <a:avLst/>
                <a:gdLst/>
                <a:ahLst/>
                <a:cxnLst/>
                <a:rect l="l" t="t" r="r" b="b"/>
                <a:pathLst>
                  <a:path w="27172" h="16132" extrusionOk="0">
                    <a:moveTo>
                      <a:pt x="27131" y="0"/>
                    </a:moveTo>
                    <a:lnTo>
                      <a:pt x="0" y="16062"/>
                    </a:lnTo>
                    <a:lnTo>
                      <a:pt x="41" y="16132"/>
                    </a:lnTo>
                    <a:lnTo>
                      <a:pt x="27172"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60478" y="1082782"/>
                <a:ext cx="761308" cy="451910"/>
              </a:xfrm>
              <a:custGeom>
                <a:avLst/>
                <a:gdLst/>
                <a:ahLst/>
                <a:cxnLst/>
                <a:rect l="l" t="t" r="r" b="b"/>
                <a:pathLst>
                  <a:path w="27175" h="16131" extrusionOk="0">
                    <a:moveTo>
                      <a:pt x="27133" y="0"/>
                    </a:moveTo>
                    <a:lnTo>
                      <a:pt x="1" y="16063"/>
                    </a:lnTo>
                    <a:lnTo>
                      <a:pt x="43" y="16130"/>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65521" y="1100291"/>
                <a:ext cx="761224" cy="451910"/>
              </a:xfrm>
              <a:custGeom>
                <a:avLst/>
                <a:gdLst/>
                <a:ahLst/>
                <a:cxnLst/>
                <a:rect l="l" t="t" r="r" b="b"/>
                <a:pathLst>
                  <a:path w="27172" h="16131" extrusionOk="0">
                    <a:moveTo>
                      <a:pt x="27131" y="1"/>
                    </a:moveTo>
                    <a:lnTo>
                      <a:pt x="0" y="16061"/>
                    </a:lnTo>
                    <a:lnTo>
                      <a:pt x="41" y="16131"/>
                    </a:lnTo>
                    <a:lnTo>
                      <a:pt x="27172"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70536" y="1117773"/>
                <a:ext cx="761280" cy="451910"/>
              </a:xfrm>
              <a:custGeom>
                <a:avLst/>
                <a:gdLst/>
                <a:ahLst/>
                <a:cxnLst/>
                <a:rect l="l" t="t" r="r" b="b"/>
                <a:pathLst>
                  <a:path w="27174" h="16131" extrusionOk="0">
                    <a:moveTo>
                      <a:pt x="27131" y="1"/>
                    </a:moveTo>
                    <a:lnTo>
                      <a:pt x="0" y="16061"/>
                    </a:lnTo>
                    <a:lnTo>
                      <a:pt x="41" y="16130"/>
                    </a:lnTo>
                    <a:lnTo>
                      <a:pt x="27173"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75494" y="1135310"/>
                <a:ext cx="761280" cy="451938"/>
              </a:xfrm>
              <a:custGeom>
                <a:avLst/>
                <a:gdLst/>
                <a:ahLst/>
                <a:cxnLst/>
                <a:rect l="l" t="t" r="r" b="b"/>
                <a:pathLst>
                  <a:path w="27174" h="16132" extrusionOk="0">
                    <a:moveTo>
                      <a:pt x="27132" y="0"/>
                    </a:moveTo>
                    <a:lnTo>
                      <a:pt x="1" y="16062"/>
                    </a:lnTo>
                    <a:lnTo>
                      <a:pt x="41" y="16132"/>
                    </a:lnTo>
                    <a:lnTo>
                      <a:pt x="27174" y="69"/>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80509" y="1152876"/>
                <a:ext cx="761308" cy="451910"/>
              </a:xfrm>
              <a:custGeom>
                <a:avLst/>
                <a:gdLst/>
                <a:ahLst/>
                <a:cxnLst/>
                <a:rect l="l" t="t" r="r" b="b"/>
                <a:pathLst>
                  <a:path w="27175" h="16131" extrusionOk="0">
                    <a:moveTo>
                      <a:pt x="27132" y="0"/>
                    </a:moveTo>
                    <a:lnTo>
                      <a:pt x="1" y="16061"/>
                    </a:lnTo>
                    <a:lnTo>
                      <a:pt x="42" y="16130"/>
                    </a:lnTo>
                    <a:lnTo>
                      <a:pt x="27174" y="70"/>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85552" y="1170385"/>
                <a:ext cx="761280" cy="451910"/>
              </a:xfrm>
              <a:custGeom>
                <a:avLst/>
                <a:gdLst/>
                <a:ahLst/>
                <a:cxnLst/>
                <a:rect l="l" t="t" r="r" b="b"/>
                <a:pathLst>
                  <a:path w="27174" h="16131" extrusionOk="0">
                    <a:moveTo>
                      <a:pt x="27133" y="1"/>
                    </a:moveTo>
                    <a:lnTo>
                      <a:pt x="0" y="16061"/>
                    </a:lnTo>
                    <a:lnTo>
                      <a:pt x="41" y="16130"/>
                    </a:lnTo>
                    <a:lnTo>
                      <a:pt x="27173" y="68"/>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90511" y="1187866"/>
                <a:ext cx="761280" cy="451938"/>
              </a:xfrm>
              <a:custGeom>
                <a:avLst/>
                <a:gdLst/>
                <a:ahLst/>
                <a:cxnLst/>
                <a:rect l="l" t="t" r="r" b="b"/>
                <a:pathLst>
                  <a:path w="27174" h="16132" extrusionOk="0">
                    <a:moveTo>
                      <a:pt x="27133" y="0"/>
                    </a:moveTo>
                    <a:lnTo>
                      <a:pt x="1" y="16063"/>
                    </a:lnTo>
                    <a:lnTo>
                      <a:pt x="43" y="16132"/>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95581" y="1205376"/>
                <a:ext cx="761224" cy="451910"/>
              </a:xfrm>
              <a:custGeom>
                <a:avLst/>
                <a:gdLst/>
                <a:ahLst/>
                <a:cxnLst/>
                <a:rect l="l" t="t" r="r" b="b"/>
                <a:pathLst>
                  <a:path w="27172" h="16131" extrusionOk="0">
                    <a:moveTo>
                      <a:pt x="27131" y="1"/>
                    </a:moveTo>
                    <a:lnTo>
                      <a:pt x="0" y="16063"/>
                    </a:lnTo>
                    <a:lnTo>
                      <a:pt x="41" y="16131"/>
                    </a:lnTo>
                    <a:lnTo>
                      <a:pt x="27172"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00512" y="1222969"/>
                <a:ext cx="761280" cy="451938"/>
              </a:xfrm>
              <a:custGeom>
                <a:avLst/>
                <a:gdLst/>
                <a:ahLst/>
                <a:cxnLst/>
                <a:rect l="l" t="t" r="r" b="b"/>
                <a:pathLst>
                  <a:path w="27174" h="16132" extrusionOk="0">
                    <a:moveTo>
                      <a:pt x="27133" y="0"/>
                    </a:moveTo>
                    <a:lnTo>
                      <a:pt x="0" y="16062"/>
                    </a:lnTo>
                    <a:lnTo>
                      <a:pt x="43" y="16132"/>
                    </a:lnTo>
                    <a:lnTo>
                      <a:pt x="27173"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05527" y="1240479"/>
                <a:ext cx="761280" cy="451910"/>
              </a:xfrm>
              <a:custGeom>
                <a:avLst/>
                <a:gdLst/>
                <a:ahLst/>
                <a:cxnLst/>
                <a:rect l="l" t="t" r="r" b="b"/>
                <a:pathLst>
                  <a:path w="27174" h="16131" extrusionOk="0">
                    <a:moveTo>
                      <a:pt x="27133" y="0"/>
                    </a:moveTo>
                    <a:lnTo>
                      <a:pt x="0" y="16061"/>
                    </a:lnTo>
                    <a:lnTo>
                      <a:pt x="43" y="16130"/>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10597" y="1257960"/>
                <a:ext cx="761280" cy="451910"/>
              </a:xfrm>
              <a:custGeom>
                <a:avLst/>
                <a:gdLst/>
                <a:ahLst/>
                <a:cxnLst/>
                <a:rect l="l" t="t" r="r" b="b"/>
                <a:pathLst>
                  <a:path w="27174" h="16131" extrusionOk="0">
                    <a:moveTo>
                      <a:pt x="27131" y="0"/>
                    </a:moveTo>
                    <a:lnTo>
                      <a:pt x="0" y="16061"/>
                    </a:lnTo>
                    <a:lnTo>
                      <a:pt x="41" y="16130"/>
                    </a:lnTo>
                    <a:lnTo>
                      <a:pt x="27174"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15556" y="1275441"/>
                <a:ext cx="761280" cy="451938"/>
              </a:xfrm>
              <a:custGeom>
                <a:avLst/>
                <a:gdLst/>
                <a:ahLst/>
                <a:cxnLst/>
                <a:rect l="l" t="t" r="r" b="b"/>
                <a:pathLst>
                  <a:path w="27174" h="16132" extrusionOk="0">
                    <a:moveTo>
                      <a:pt x="27133" y="0"/>
                    </a:moveTo>
                    <a:lnTo>
                      <a:pt x="1" y="16062"/>
                    </a:lnTo>
                    <a:lnTo>
                      <a:pt x="43" y="16131"/>
                    </a:lnTo>
                    <a:lnTo>
                      <a:pt x="27174"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0627" y="1292951"/>
                <a:ext cx="761252" cy="451910"/>
              </a:xfrm>
              <a:custGeom>
                <a:avLst/>
                <a:gdLst/>
                <a:ahLst/>
                <a:cxnLst/>
                <a:rect l="l" t="t" r="r" b="b"/>
                <a:pathLst>
                  <a:path w="27173" h="16131" extrusionOk="0">
                    <a:moveTo>
                      <a:pt x="27132" y="0"/>
                    </a:moveTo>
                    <a:lnTo>
                      <a:pt x="1" y="16063"/>
                    </a:lnTo>
                    <a:lnTo>
                      <a:pt x="41" y="16130"/>
                    </a:lnTo>
                    <a:lnTo>
                      <a:pt x="27172" y="70"/>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25557" y="1310516"/>
                <a:ext cx="761280" cy="451966"/>
              </a:xfrm>
              <a:custGeom>
                <a:avLst/>
                <a:gdLst/>
                <a:ahLst/>
                <a:cxnLst/>
                <a:rect l="l" t="t" r="r" b="b"/>
                <a:pathLst>
                  <a:path w="27174" h="16133" extrusionOk="0">
                    <a:moveTo>
                      <a:pt x="27133" y="1"/>
                    </a:moveTo>
                    <a:lnTo>
                      <a:pt x="1" y="16063"/>
                    </a:lnTo>
                    <a:lnTo>
                      <a:pt x="41" y="16132"/>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30572" y="1328053"/>
                <a:ext cx="761280" cy="451882"/>
              </a:xfrm>
              <a:custGeom>
                <a:avLst/>
                <a:gdLst/>
                <a:ahLst/>
                <a:cxnLst/>
                <a:rect l="l" t="t" r="r" b="b"/>
                <a:pathLst>
                  <a:path w="27174" h="16130" extrusionOk="0">
                    <a:moveTo>
                      <a:pt x="27133" y="0"/>
                    </a:moveTo>
                    <a:lnTo>
                      <a:pt x="1" y="16062"/>
                    </a:lnTo>
                    <a:lnTo>
                      <a:pt x="43" y="16130"/>
                    </a:lnTo>
                    <a:lnTo>
                      <a:pt x="27174"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35559" y="1345563"/>
                <a:ext cx="761280" cy="451938"/>
              </a:xfrm>
              <a:custGeom>
                <a:avLst/>
                <a:gdLst/>
                <a:ahLst/>
                <a:cxnLst/>
                <a:rect l="l" t="t" r="r" b="b"/>
                <a:pathLst>
                  <a:path w="27174" h="16132" extrusionOk="0">
                    <a:moveTo>
                      <a:pt x="27133" y="0"/>
                    </a:moveTo>
                    <a:lnTo>
                      <a:pt x="0" y="16063"/>
                    </a:lnTo>
                    <a:lnTo>
                      <a:pt x="42" y="16132"/>
                    </a:lnTo>
                    <a:lnTo>
                      <a:pt x="27173"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0629" y="1363072"/>
                <a:ext cx="761224" cy="451966"/>
              </a:xfrm>
              <a:custGeom>
                <a:avLst/>
                <a:gdLst/>
                <a:ahLst/>
                <a:cxnLst/>
                <a:rect l="l" t="t" r="r" b="b"/>
                <a:pathLst>
                  <a:path w="27172" h="16133" extrusionOk="0">
                    <a:moveTo>
                      <a:pt x="27131" y="1"/>
                    </a:moveTo>
                    <a:lnTo>
                      <a:pt x="0" y="16063"/>
                    </a:lnTo>
                    <a:lnTo>
                      <a:pt x="41" y="16132"/>
                    </a:lnTo>
                    <a:lnTo>
                      <a:pt x="27172"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45644" y="1380610"/>
                <a:ext cx="761224" cy="451910"/>
              </a:xfrm>
              <a:custGeom>
                <a:avLst/>
                <a:gdLst/>
                <a:ahLst/>
                <a:cxnLst/>
                <a:rect l="l" t="t" r="r" b="b"/>
                <a:pathLst>
                  <a:path w="27172" h="16131" extrusionOk="0">
                    <a:moveTo>
                      <a:pt x="27131" y="0"/>
                    </a:moveTo>
                    <a:lnTo>
                      <a:pt x="0" y="16061"/>
                    </a:lnTo>
                    <a:lnTo>
                      <a:pt x="41" y="16130"/>
                    </a:lnTo>
                    <a:lnTo>
                      <a:pt x="27172"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50603" y="1398119"/>
                <a:ext cx="761280" cy="451966"/>
              </a:xfrm>
              <a:custGeom>
                <a:avLst/>
                <a:gdLst/>
                <a:ahLst/>
                <a:cxnLst/>
                <a:rect l="l" t="t" r="r" b="b"/>
                <a:pathLst>
                  <a:path w="27174" h="16133" extrusionOk="0">
                    <a:moveTo>
                      <a:pt x="27132" y="1"/>
                    </a:moveTo>
                    <a:lnTo>
                      <a:pt x="1" y="16063"/>
                    </a:lnTo>
                    <a:lnTo>
                      <a:pt x="41" y="16132"/>
                    </a:lnTo>
                    <a:lnTo>
                      <a:pt x="27174"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55617" y="1415656"/>
                <a:ext cx="761308" cy="451910"/>
              </a:xfrm>
              <a:custGeom>
                <a:avLst/>
                <a:gdLst/>
                <a:ahLst/>
                <a:cxnLst/>
                <a:rect l="l" t="t" r="r" b="b"/>
                <a:pathLst>
                  <a:path w="27175" h="16131" extrusionOk="0">
                    <a:moveTo>
                      <a:pt x="27134" y="0"/>
                    </a:moveTo>
                    <a:lnTo>
                      <a:pt x="1" y="16062"/>
                    </a:lnTo>
                    <a:lnTo>
                      <a:pt x="41" y="16130"/>
                    </a:lnTo>
                    <a:lnTo>
                      <a:pt x="27174" y="70"/>
                    </a:lnTo>
                    <a:lnTo>
                      <a:pt x="271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60660" y="1433138"/>
                <a:ext cx="761224" cy="451938"/>
              </a:xfrm>
              <a:custGeom>
                <a:avLst/>
                <a:gdLst/>
                <a:ahLst/>
                <a:cxnLst/>
                <a:rect l="l" t="t" r="r" b="b"/>
                <a:pathLst>
                  <a:path w="27172" h="16132" extrusionOk="0">
                    <a:moveTo>
                      <a:pt x="27131" y="0"/>
                    </a:moveTo>
                    <a:lnTo>
                      <a:pt x="0" y="16062"/>
                    </a:lnTo>
                    <a:lnTo>
                      <a:pt x="41" y="16131"/>
                    </a:lnTo>
                    <a:lnTo>
                      <a:pt x="27172" y="69"/>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65619" y="1450703"/>
                <a:ext cx="761280" cy="451938"/>
              </a:xfrm>
              <a:custGeom>
                <a:avLst/>
                <a:gdLst/>
                <a:ahLst/>
                <a:cxnLst/>
                <a:rect l="l" t="t" r="r" b="b"/>
                <a:pathLst>
                  <a:path w="27174" h="16132" extrusionOk="0">
                    <a:moveTo>
                      <a:pt x="27133" y="0"/>
                    </a:moveTo>
                    <a:lnTo>
                      <a:pt x="1" y="16062"/>
                    </a:lnTo>
                    <a:lnTo>
                      <a:pt x="41" y="16132"/>
                    </a:lnTo>
                    <a:lnTo>
                      <a:pt x="27174"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70633" y="1468212"/>
                <a:ext cx="761280" cy="451910"/>
              </a:xfrm>
              <a:custGeom>
                <a:avLst/>
                <a:gdLst/>
                <a:ahLst/>
                <a:cxnLst/>
                <a:rect l="l" t="t" r="r" b="b"/>
                <a:pathLst>
                  <a:path w="27174" h="16131" extrusionOk="0">
                    <a:moveTo>
                      <a:pt x="27133" y="1"/>
                    </a:moveTo>
                    <a:lnTo>
                      <a:pt x="1" y="16061"/>
                    </a:lnTo>
                    <a:lnTo>
                      <a:pt x="43" y="16130"/>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75648" y="1485750"/>
                <a:ext cx="761252" cy="451938"/>
              </a:xfrm>
              <a:custGeom>
                <a:avLst/>
                <a:gdLst/>
                <a:ahLst/>
                <a:cxnLst/>
                <a:rect l="l" t="t" r="r" b="b"/>
                <a:pathLst>
                  <a:path w="27173" h="16132" extrusionOk="0">
                    <a:moveTo>
                      <a:pt x="27132" y="0"/>
                    </a:moveTo>
                    <a:lnTo>
                      <a:pt x="1" y="16062"/>
                    </a:lnTo>
                    <a:lnTo>
                      <a:pt x="42" y="16132"/>
                    </a:lnTo>
                    <a:lnTo>
                      <a:pt x="27172" y="69"/>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80691" y="1503259"/>
                <a:ext cx="761224" cy="451910"/>
              </a:xfrm>
              <a:custGeom>
                <a:avLst/>
                <a:gdLst/>
                <a:ahLst/>
                <a:cxnLst/>
                <a:rect l="l" t="t" r="r" b="b"/>
                <a:pathLst>
                  <a:path w="27172" h="16131" extrusionOk="0">
                    <a:moveTo>
                      <a:pt x="27131" y="1"/>
                    </a:moveTo>
                    <a:lnTo>
                      <a:pt x="0" y="16061"/>
                    </a:lnTo>
                    <a:lnTo>
                      <a:pt x="41" y="16130"/>
                    </a:lnTo>
                    <a:lnTo>
                      <a:pt x="27172"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85649" y="1520769"/>
                <a:ext cx="761252" cy="451966"/>
              </a:xfrm>
              <a:custGeom>
                <a:avLst/>
                <a:gdLst/>
                <a:ahLst/>
                <a:cxnLst/>
                <a:rect l="l" t="t" r="r" b="b"/>
                <a:pathLst>
                  <a:path w="27173" h="16133" extrusionOk="0">
                    <a:moveTo>
                      <a:pt x="27132" y="1"/>
                    </a:moveTo>
                    <a:lnTo>
                      <a:pt x="1" y="16063"/>
                    </a:lnTo>
                    <a:lnTo>
                      <a:pt x="41" y="16132"/>
                    </a:lnTo>
                    <a:lnTo>
                      <a:pt x="27172"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90664" y="1538306"/>
                <a:ext cx="761280" cy="451910"/>
              </a:xfrm>
              <a:custGeom>
                <a:avLst/>
                <a:gdLst/>
                <a:ahLst/>
                <a:cxnLst/>
                <a:rect l="l" t="t" r="r" b="b"/>
                <a:pathLst>
                  <a:path w="27174" h="16131" extrusionOk="0">
                    <a:moveTo>
                      <a:pt x="27132" y="0"/>
                    </a:moveTo>
                    <a:lnTo>
                      <a:pt x="1" y="16063"/>
                    </a:lnTo>
                    <a:lnTo>
                      <a:pt x="41" y="16130"/>
                    </a:lnTo>
                    <a:lnTo>
                      <a:pt x="27174" y="70"/>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95679" y="1555871"/>
                <a:ext cx="761252" cy="451966"/>
              </a:xfrm>
              <a:custGeom>
                <a:avLst/>
                <a:gdLst/>
                <a:ahLst/>
                <a:cxnLst/>
                <a:rect l="l" t="t" r="r" b="b"/>
                <a:pathLst>
                  <a:path w="27173" h="16133" extrusionOk="0">
                    <a:moveTo>
                      <a:pt x="27132" y="1"/>
                    </a:moveTo>
                    <a:lnTo>
                      <a:pt x="1" y="16063"/>
                    </a:lnTo>
                    <a:lnTo>
                      <a:pt x="42" y="16132"/>
                    </a:lnTo>
                    <a:lnTo>
                      <a:pt x="27172"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00722" y="1573353"/>
                <a:ext cx="761280" cy="451938"/>
              </a:xfrm>
              <a:custGeom>
                <a:avLst/>
                <a:gdLst/>
                <a:ahLst/>
                <a:cxnLst/>
                <a:rect l="l" t="t" r="r" b="b"/>
                <a:pathLst>
                  <a:path w="27174" h="16132" extrusionOk="0">
                    <a:moveTo>
                      <a:pt x="27133" y="0"/>
                    </a:moveTo>
                    <a:lnTo>
                      <a:pt x="0" y="16062"/>
                    </a:lnTo>
                    <a:lnTo>
                      <a:pt x="42" y="16132"/>
                    </a:lnTo>
                    <a:lnTo>
                      <a:pt x="27173"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05736" y="1590862"/>
                <a:ext cx="761280" cy="451910"/>
              </a:xfrm>
              <a:custGeom>
                <a:avLst/>
                <a:gdLst/>
                <a:ahLst/>
                <a:cxnLst/>
                <a:rect l="l" t="t" r="r" b="b"/>
                <a:pathLst>
                  <a:path w="27174" h="16131" extrusionOk="0">
                    <a:moveTo>
                      <a:pt x="27133" y="1"/>
                    </a:moveTo>
                    <a:lnTo>
                      <a:pt x="0" y="16061"/>
                    </a:lnTo>
                    <a:lnTo>
                      <a:pt x="43" y="16131"/>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810695" y="1608428"/>
                <a:ext cx="761308" cy="451966"/>
              </a:xfrm>
              <a:custGeom>
                <a:avLst/>
                <a:gdLst/>
                <a:ahLst/>
                <a:cxnLst/>
                <a:rect l="l" t="t" r="r" b="b"/>
                <a:pathLst>
                  <a:path w="27175" h="16133" extrusionOk="0">
                    <a:moveTo>
                      <a:pt x="27132" y="1"/>
                    </a:moveTo>
                    <a:lnTo>
                      <a:pt x="1" y="16063"/>
                    </a:lnTo>
                    <a:lnTo>
                      <a:pt x="41" y="16132"/>
                    </a:lnTo>
                    <a:lnTo>
                      <a:pt x="27174"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815738" y="1625965"/>
                <a:ext cx="761280" cy="451910"/>
              </a:xfrm>
              <a:custGeom>
                <a:avLst/>
                <a:gdLst/>
                <a:ahLst/>
                <a:cxnLst/>
                <a:rect l="l" t="t" r="r" b="b"/>
                <a:pathLst>
                  <a:path w="27174" h="16131" extrusionOk="0">
                    <a:moveTo>
                      <a:pt x="27133" y="0"/>
                    </a:moveTo>
                    <a:lnTo>
                      <a:pt x="0" y="16062"/>
                    </a:lnTo>
                    <a:lnTo>
                      <a:pt x="41" y="16130"/>
                    </a:lnTo>
                    <a:lnTo>
                      <a:pt x="27173"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20696" y="1643474"/>
                <a:ext cx="761280" cy="451966"/>
              </a:xfrm>
              <a:custGeom>
                <a:avLst/>
                <a:gdLst/>
                <a:ahLst/>
                <a:cxnLst/>
                <a:rect l="l" t="t" r="r" b="b"/>
                <a:pathLst>
                  <a:path w="27174" h="16133" extrusionOk="0">
                    <a:moveTo>
                      <a:pt x="27133" y="1"/>
                    </a:moveTo>
                    <a:lnTo>
                      <a:pt x="1" y="16063"/>
                    </a:lnTo>
                    <a:lnTo>
                      <a:pt x="41" y="16132"/>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825711" y="1661012"/>
                <a:ext cx="761280" cy="451938"/>
              </a:xfrm>
              <a:custGeom>
                <a:avLst/>
                <a:gdLst/>
                <a:ahLst/>
                <a:cxnLst/>
                <a:rect l="l" t="t" r="r" b="b"/>
                <a:pathLst>
                  <a:path w="27174" h="16132" extrusionOk="0">
                    <a:moveTo>
                      <a:pt x="27133" y="0"/>
                    </a:moveTo>
                    <a:lnTo>
                      <a:pt x="1" y="16062"/>
                    </a:lnTo>
                    <a:lnTo>
                      <a:pt x="43" y="16132"/>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830782" y="1678521"/>
                <a:ext cx="761252" cy="451910"/>
              </a:xfrm>
              <a:custGeom>
                <a:avLst/>
                <a:gdLst/>
                <a:ahLst/>
                <a:cxnLst/>
                <a:rect l="l" t="t" r="r" b="b"/>
                <a:pathLst>
                  <a:path w="27173" h="16131" extrusionOk="0">
                    <a:moveTo>
                      <a:pt x="27131" y="1"/>
                    </a:moveTo>
                    <a:lnTo>
                      <a:pt x="1" y="16061"/>
                    </a:lnTo>
                    <a:lnTo>
                      <a:pt x="41" y="16130"/>
                    </a:lnTo>
                    <a:lnTo>
                      <a:pt x="27172"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835768" y="1696058"/>
                <a:ext cx="761224" cy="451938"/>
              </a:xfrm>
              <a:custGeom>
                <a:avLst/>
                <a:gdLst/>
                <a:ahLst/>
                <a:cxnLst/>
                <a:rect l="l" t="t" r="r" b="b"/>
                <a:pathLst>
                  <a:path w="27172" h="16132" extrusionOk="0">
                    <a:moveTo>
                      <a:pt x="27131" y="0"/>
                    </a:moveTo>
                    <a:lnTo>
                      <a:pt x="0" y="16062"/>
                    </a:lnTo>
                    <a:lnTo>
                      <a:pt x="41" y="16132"/>
                    </a:lnTo>
                    <a:lnTo>
                      <a:pt x="27172" y="69"/>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840783" y="1713568"/>
                <a:ext cx="761224" cy="451910"/>
              </a:xfrm>
              <a:custGeom>
                <a:avLst/>
                <a:gdLst/>
                <a:ahLst/>
                <a:cxnLst/>
                <a:rect l="l" t="t" r="r" b="b"/>
                <a:pathLst>
                  <a:path w="27172" h="16131" extrusionOk="0">
                    <a:moveTo>
                      <a:pt x="27131" y="1"/>
                    </a:moveTo>
                    <a:lnTo>
                      <a:pt x="0" y="16063"/>
                    </a:lnTo>
                    <a:lnTo>
                      <a:pt x="41" y="16130"/>
                    </a:lnTo>
                    <a:lnTo>
                      <a:pt x="27172"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45714" y="1731133"/>
                <a:ext cx="761280" cy="451966"/>
              </a:xfrm>
              <a:custGeom>
                <a:avLst/>
                <a:gdLst/>
                <a:ahLst/>
                <a:cxnLst/>
                <a:rect l="l" t="t" r="r" b="b"/>
                <a:pathLst>
                  <a:path w="27174" h="16133" extrusionOk="0">
                    <a:moveTo>
                      <a:pt x="27133" y="1"/>
                    </a:moveTo>
                    <a:lnTo>
                      <a:pt x="0" y="16063"/>
                    </a:lnTo>
                    <a:lnTo>
                      <a:pt x="42" y="16132"/>
                    </a:lnTo>
                    <a:lnTo>
                      <a:pt x="27173"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50756" y="1748671"/>
                <a:ext cx="761252" cy="451882"/>
              </a:xfrm>
              <a:custGeom>
                <a:avLst/>
                <a:gdLst/>
                <a:ahLst/>
                <a:cxnLst/>
                <a:rect l="l" t="t" r="r" b="b"/>
                <a:pathLst>
                  <a:path w="27173" h="16130" extrusionOk="0">
                    <a:moveTo>
                      <a:pt x="27132" y="0"/>
                    </a:moveTo>
                    <a:lnTo>
                      <a:pt x="1" y="16061"/>
                    </a:lnTo>
                    <a:lnTo>
                      <a:pt x="41" y="16130"/>
                    </a:lnTo>
                    <a:lnTo>
                      <a:pt x="27172" y="69"/>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855743" y="1766124"/>
                <a:ext cx="761280" cy="451966"/>
              </a:xfrm>
              <a:custGeom>
                <a:avLst/>
                <a:gdLst/>
                <a:ahLst/>
                <a:cxnLst/>
                <a:rect l="l" t="t" r="r" b="b"/>
                <a:pathLst>
                  <a:path w="27174" h="16133" extrusionOk="0">
                    <a:moveTo>
                      <a:pt x="27133" y="1"/>
                    </a:moveTo>
                    <a:lnTo>
                      <a:pt x="0" y="16063"/>
                    </a:lnTo>
                    <a:lnTo>
                      <a:pt x="41" y="16132"/>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60758" y="1783661"/>
                <a:ext cx="761280" cy="451938"/>
              </a:xfrm>
              <a:custGeom>
                <a:avLst/>
                <a:gdLst/>
                <a:ahLst/>
                <a:cxnLst/>
                <a:rect l="l" t="t" r="r" b="b"/>
                <a:pathLst>
                  <a:path w="27174" h="16132" extrusionOk="0">
                    <a:moveTo>
                      <a:pt x="27133" y="0"/>
                    </a:moveTo>
                    <a:lnTo>
                      <a:pt x="1" y="16063"/>
                    </a:lnTo>
                    <a:lnTo>
                      <a:pt x="41" y="16132"/>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65912" y="1801143"/>
                <a:ext cx="761308" cy="451994"/>
              </a:xfrm>
              <a:custGeom>
                <a:avLst/>
                <a:gdLst/>
                <a:ahLst/>
                <a:cxnLst/>
                <a:rect l="l" t="t" r="r" b="b"/>
                <a:pathLst>
                  <a:path w="27175" h="16134" extrusionOk="0">
                    <a:moveTo>
                      <a:pt x="27132" y="0"/>
                    </a:moveTo>
                    <a:lnTo>
                      <a:pt x="1" y="16064"/>
                    </a:lnTo>
                    <a:lnTo>
                      <a:pt x="41" y="16133"/>
                    </a:lnTo>
                    <a:lnTo>
                      <a:pt x="27174" y="69"/>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70899" y="1818652"/>
                <a:ext cx="761280" cy="452050"/>
              </a:xfrm>
              <a:custGeom>
                <a:avLst/>
                <a:gdLst/>
                <a:ahLst/>
                <a:cxnLst/>
                <a:rect l="l" t="t" r="r" b="b"/>
                <a:pathLst>
                  <a:path w="27174" h="16136" extrusionOk="0">
                    <a:moveTo>
                      <a:pt x="27133" y="1"/>
                    </a:moveTo>
                    <a:lnTo>
                      <a:pt x="0" y="16066"/>
                    </a:lnTo>
                    <a:lnTo>
                      <a:pt x="41" y="16135"/>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75830" y="1836217"/>
                <a:ext cx="761224" cy="451910"/>
              </a:xfrm>
              <a:custGeom>
                <a:avLst/>
                <a:gdLst/>
                <a:ahLst/>
                <a:cxnLst/>
                <a:rect l="l" t="t" r="r" b="b"/>
                <a:pathLst>
                  <a:path w="27172" h="16131" extrusionOk="0">
                    <a:moveTo>
                      <a:pt x="27131" y="1"/>
                    </a:moveTo>
                    <a:lnTo>
                      <a:pt x="0" y="16063"/>
                    </a:lnTo>
                    <a:lnTo>
                      <a:pt x="41" y="16130"/>
                    </a:lnTo>
                    <a:lnTo>
                      <a:pt x="27172"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80900" y="1853699"/>
                <a:ext cx="761280" cy="452050"/>
              </a:xfrm>
              <a:custGeom>
                <a:avLst/>
                <a:gdLst/>
                <a:ahLst/>
                <a:cxnLst/>
                <a:rect l="l" t="t" r="r" b="b"/>
                <a:pathLst>
                  <a:path w="27174" h="16136" extrusionOk="0">
                    <a:moveTo>
                      <a:pt x="27133" y="0"/>
                    </a:moveTo>
                    <a:lnTo>
                      <a:pt x="0" y="16066"/>
                    </a:lnTo>
                    <a:lnTo>
                      <a:pt x="42" y="16135"/>
                    </a:lnTo>
                    <a:lnTo>
                      <a:pt x="27173"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885915" y="1871208"/>
                <a:ext cx="761280" cy="452022"/>
              </a:xfrm>
              <a:custGeom>
                <a:avLst/>
                <a:gdLst/>
                <a:ahLst/>
                <a:cxnLst/>
                <a:rect l="l" t="t" r="r" b="b"/>
                <a:pathLst>
                  <a:path w="27174" h="16135" extrusionOk="0">
                    <a:moveTo>
                      <a:pt x="27133" y="1"/>
                    </a:moveTo>
                    <a:lnTo>
                      <a:pt x="0" y="16065"/>
                    </a:lnTo>
                    <a:lnTo>
                      <a:pt x="42" y="16134"/>
                    </a:lnTo>
                    <a:lnTo>
                      <a:pt x="27173"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90846" y="1888830"/>
                <a:ext cx="761224" cy="451910"/>
              </a:xfrm>
              <a:custGeom>
                <a:avLst/>
                <a:gdLst/>
                <a:ahLst/>
                <a:cxnLst/>
                <a:rect l="l" t="t" r="r" b="b"/>
                <a:pathLst>
                  <a:path w="27172" h="16131" extrusionOk="0">
                    <a:moveTo>
                      <a:pt x="27131" y="1"/>
                    </a:moveTo>
                    <a:lnTo>
                      <a:pt x="0" y="16061"/>
                    </a:lnTo>
                    <a:lnTo>
                      <a:pt x="41" y="16131"/>
                    </a:lnTo>
                    <a:lnTo>
                      <a:pt x="27171"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95804" y="1906367"/>
                <a:ext cx="761224" cy="451938"/>
              </a:xfrm>
              <a:custGeom>
                <a:avLst/>
                <a:gdLst/>
                <a:ahLst/>
                <a:cxnLst/>
                <a:rect l="l" t="t" r="r" b="b"/>
                <a:pathLst>
                  <a:path w="27172" h="16132" extrusionOk="0">
                    <a:moveTo>
                      <a:pt x="27131" y="0"/>
                    </a:moveTo>
                    <a:lnTo>
                      <a:pt x="0" y="16062"/>
                    </a:lnTo>
                    <a:lnTo>
                      <a:pt x="41" y="16132"/>
                    </a:lnTo>
                    <a:lnTo>
                      <a:pt x="27172" y="69"/>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00959" y="1923792"/>
                <a:ext cx="761280" cy="451994"/>
              </a:xfrm>
              <a:custGeom>
                <a:avLst/>
                <a:gdLst/>
                <a:ahLst/>
                <a:cxnLst/>
                <a:rect l="l" t="t" r="r" b="b"/>
                <a:pathLst>
                  <a:path w="27174" h="16134" extrusionOk="0">
                    <a:moveTo>
                      <a:pt x="27132" y="0"/>
                    </a:moveTo>
                    <a:lnTo>
                      <a:pt x="1" y="16064"/>
                    </a:lnTo>
                    <a:lnTo>
                      <a:pt x="41" y="16133"/>
                    </a:lnTo>
                    <a:lnTo>
                      <a:pt x="27174" y="70"/>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05834" y="1941302"/>
                <a:ext cx="761308" cy="451910"/>
              </a:xfrm>
              <a:custGeom>
                <a:avLst/>
                <a:gdLst/>
                <a:ahLst/>
                <a:cxnLst/>
                <a:rect l="l" t="t" r="r" b="b"/>
                <a:pathLst>
                  <a:path w="27175" h="16131" extrusionOk="0">
                    <a:moveTo>
                      <a:pt x="27133" y="1"/>
                    </a:moveTo>
                    <a:lnTo>
                      <a:pt x="1" y="16063"/>
                    </a:lnTo>
                    <a:lnTo>
                      <a:pt x="41" y="16130"/>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10820" y="1958867"/>
                <a:ext cx="761280" cy="451910"/>
              </a:xfrm>
              <a:custGeom>
                <a:avLst/>
                <a:gdLst/>
                <a:ahLst/>
                <a:cxnLst/>
                <a:rect l="l" t="t" r="r" b="b"/>
                <a:pathLst>
                  <a:path w="27174" h="16131" extrusionOk="0">
                    <a:moveTo>
                      <a:pt x="27133" y="1"/>
                    </a:moveTo>
                    <a:lnTo>
                      <a:pt x="0" y="16063"/>
                    </a:lnTo>
                    <a:lnTo>
                      <a:pt x="43" y="16131"/>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15975" y="1976349"/>
                <a:ext cx="761280" cy="451994"/>
              </a:xfrm>
              <a:custGeom>
                <a:avLst/>
                <a:gdLst/>
                <a:ahLst/>
                <a:cxnLst/>
                <a:rect l="l" t="t" r="r" b="b"/>
                <a:pathLst>
                  <a:path w="27174" h="16134" extrusionOk="0">
                    <a:moveTo>
                      <a:pt x="27133" y="1"/>
                    </a:moveTo>
                    <a:lnTo>
                      <a:pt x="1" y="16064"/>
                    </a:lnTo>
                    <a:lnTo>
                      <a:pt x="43" y="16134"/>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20990" y="1993886"/>
                <a:ext cx="761252" cy="451994"/>
              </a:xfrm>
              <a:custGeom>
                <a:avLst/>
                <a:gdLst/>
                <a:ahLst/>
                <a:cxnLst/>
                <a:rect l="l" t="t" r="r" b="b"/>
                <a:pathLst>
                  <a:path w="27173" h="16134" extrusionOk="0">
                    <a:moveTo>
                      <a:pt x="27132" y="0"/>
                    </a:moveTo>
                    <a:lnTo>
                      <a:pt x="1" y="16066"/>
                    </a:lnTo>
                    <a:lnTo>
                      <a:pt x="41" y="16133"/>
                    </a:lnTo>
                    <a:lnTo>
                      <a:pt x="27172" y="69"/>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925865" y="2011451"/>
                <a:ext cx="761308" cy="451882"/>
              </a:xfrm>
              <a:custGeom>
                <a:avLst/>
                <a:gdLst/>
                <a:ahLst/>
                <a:cxnLst/>
                <a:rect l="l" t="t" r="r" b="b"/>
                <a:pathLst>
                  <a:path w="27175" h="16130" extrusionOk="0">
                    <a:moveTo>
                      <a:pt x="27132" y="0"/>
                    </a:moveTo>
                    <a:lnTo>
                      <a:pt x="1" y="16061"/>
                    </a:lnTo>
                    <a:lnTo>
                      <a:pt x="41" y="16130"/>
                    </a:lnTo>
                    <a:lnTo>
                      <a:pt x="27174" y="69"/>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930991" y="2028905"/>
                <a:ext cx="761224" cy="452050"/>
              </a:xfrm>
              <a:custGeom>
                <a:avLst/>
                <a:gdLst/>
                <a:ahLst/>
                <a:cxnLst/>
                <a:rect l="l" t="t" r="r" b="b"/>
                <a:pathLst>
                  <a:path w="27172" h="16136" extrusionOk="0">
                    <a:moveTo>
                      <a:pt x="27131" y="1"/>
                    </a:moveTo>
                    <a:lnTo>
                      <a:pt x="0" y="16066"/>
                    </a:lnTo>
                    <a:lnTo>
                      <a:pt x="41" y="16136"/>
                    </a:lnTo>
                    <a:lnTo>
                      <a:pt x="27172"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936006" y="2046442"/>
                <a:ext cx="761280" cy="451994"/>
              </a:xfrm>
              <a:custGeom>
                <a:avLst/>
                <a:gdLst/>
                <a:ahLst/>
                <a:cxnLst/>
                <a:rect l="l" t="t" r="r" b="b"/>
                <a:pathLst>
                  <a:path w="27174" h="16134" extrusionOk="0">
                    <a:moveTo>
                      <a:pt x="27132" y="0"/>
                    </a:moveTo>
                    <a:lnTo>
                      <a:pt x="1" y="16064"/>
                    </a:lnTo>
                    <a:lnTo>
                      <a:pt x="41" y="16134"/>
                    </a:lnTo>
                    <a:lnTo>
                      <a:pt x="27174" y="70"/>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940853" y="2064007"/>
                <a:ext cx="761280" cy="451938"/>
              </a:xfrm>
              <a:custGeom>
                <a:avLst/>
                <a:gdLst/>
                <a:ahLst/>
                <a:cxnLst/>
                <a:rect l="l" t="t" r="r" b="b"/>
                <a:pathLst>
                  <a:path w="27174" h="16132" extrusionOk="0">
                    <a:moveTo>
                      <a:pt x="27133" y="1"/>
                    </a:moveTo>
                    <a:lnTo>
                      <a:pt x="0" y="16063"/>
                    </a:lnTo>
                    <a:lnTo>
                      <a:pt x="41" y="16132"/>
                    </a:lnTo>
                    <a:lnTo>
                      <a:pt x="27173"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945867" y="2081517"/>
                <a:ext cx="761280" cy="451966"/>
              </a:xfrm>
              <a:custGeom>
                <a:avLst/>
                <a:gdLst/>
                <a:ahLst/>
                <a:cxnLst/>
                <a:rect l="l" t="t" r="r" b="b"/>
                <a:pathLst>
                  <a:path w="27174" h="16133" extrusionOk="0">
                    <a:moveTo>
                      <a:pt x="27133" y="1"/>
                    </a:moveTo>
                    <a:lnTo>
                      <a:pt x="0" y="16063"/>
                    </a:lnTo>
                    <a:lnTo>
                      <a:pt x="43" y="16132"/>
                    </a:lnTo>
                    <a:lnTo>
                      <a:pt x="27173"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951022" y="2098998"/>
                <a:ext cx="761280" cy="451994"/>
              </a:xfrm>
              <a:custGeom>
                <a:avLst/>
                <a:gdLst/>
                <a:ahLst/>
                <a:cxnLst/>
                <a:rect l="l" t="t" r="r" b="b"/>
                <a:pathLst>
                  <a:path w="27174" h="16134" extrusionOk="0">
                    <a:moveTo>
                      <a:pt x="27133" y="1"/>
                    </a:moveTo>
                    <a:lnTo>
                      <a:pt x="1" y="16065"/>
                    </a:lnTo>
                    <a:lnTo>
                      <a:pt x="43" y="16134"/>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55897" y="2116564"/>
                <a:ext cx="761252" cy="451966"/>
              </a:xfrm>
              <a:custGeom>
                <a:avLst/>
                <a:gdLst/>
                <a:ahLst/>
                <a:cxnLst/>
                <a:rect l="l" t="t" r="r" b="b"/>
                <a:pathLst>
                  <a:path w="27173" h="16133" extrusionOk="0">
                    <a:moveTo>
                      <a:pt x="27132" y="1"/>
                    </a:moveTo>
                    <a:lnTo>
                      <a:pt x="1" y="16063"/>
                    </a:lnTo>
                    <a:lnTo>
                      <a:pt x="41" y="16132"/>
                    </a:lnTo>
                    <a:lnTo>
                      <a:pt x="27172"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960911" y="2134101"/>
                <a:ext cx="761252" cy="451910"/>
              </a:xfrm>
              <a:custGeom>
                <a:avLst/>
                <a:gdLst/>
                <a:ahLst/>
                <a:cxnLst/>
                <a:rect l="l" t="t" r="r" b="b"/>
                <a:pathLst>
                  <a:path w="27173" h="16131" extrusionOk="0">
                    <a:moveTo>
                      <a:pt x="27132" y="0"/>
                    </a:moveTo>
                    <a:lnTo>
                      <a:pt x="1" y="16061"/>
                    </a:lnTo>
                    <a:lnTo>
                      <a:pt x="41" y="16130"/>
                    </a:lnTo>
                    <a:lnTo>
                      <a:pt x="27172" y="70"/>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966038" y="2151582"/>
                <a:ext cx="761224" cy="452022"/>
              </a:xfrm>
              <a:custGeom>
                <a:avLst/>
                <a:gdLst/>
                <a:ahLst/>
                <a:cxnLst/>
                <a:rect l="l" t="t" r="r" b="b"/>
                <a:pathLst>
                  <a:path w="27172" h="16135" extrusionOk="0">
                    <a:moveTo>
                      <a:pt x="27131" y="0"/>
                    </a:moveTo>
                    <a:lnTo>
                      <a:pt x="0" y="16066"/>
                    </a:lnTo>
                    <a:lnTo>
                      <a:pt x="41" y="16135"/>
                    </a:lnTo>
                    <a:lnTo>
                      <a:pt x="27172" y="69"/>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971053" y="2169092"/>
                <a:ext cx="761280" cy="451994"/>
              </a:xfrm>
              <a:custGeom>
                <a:avLst/>
                <a:gdLst/>
                <a:ahLst/>
                <a:cxnLst/>
                <a:rect l="l" t="t" r="r" b="b"/>
                <a:pathLst>
                  <a:path w="27174" h="16134" extrusionOk="0">
                    <a:moveTo>
                      <a:pt x="27131" y="1"/>
                    </a:moveTo>
                    <a:lnTo>
                      <a:pt x="1" y="16064"/>
                    </a:lnTo>
                    <a:lnTo>
                      <a:pt x="41" y="16134"/>
                    </a:lnTo>
                    <a:lnTo>
                      <a:pt x="27174"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975927" y="2186657"/>
                <a:ext cx="761280" cy="451910"/>
              </a:xfrm>
              <a:custGeom>
                <a:avLst/>
                <a:gdLst/>
                <a:ahLst/>
                <a:cxnLst/>
                <a:rect l="l" t="t" r="r" b="b"/>
                <a:pathLst>
                  <a:path w="27174" h="16131" extrusionOk="0">
                    <a:moveTo>
                      <a:pt x="27133" y="1"/>
                    </a:moveTo>
                    <a:lnTo>
                      <a:pt x="1" y="16061"/>
                    </a:lnTo>
                    <a:lnTo>
                      <a:pt x="41" y="16130"/>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980914" y="2204195"/>
                <a:ext cx="761280" cy="451938"/>
              </a:xfrm>
              <a:custGeom>
                <a:avLst/>
                <a:gdLst/>
                <a:ahLst/>
                <a:cxnLst/>
                <a:rect l="l" t="t" r="r" b="b"/>
                <a:pathLst>
                  <a:path w="27174" h="16132" extrusionOk="0">
                    <a:moveTo>
                      <a:pt x="27133" y="0"/>
                    </a:moveTo>
                    <a:lnTo>
                      <a:pt x="0" y="16062"/>
                    </a:lnTo>
                    <a:lnTo>
                      <a:pt x="41" y="16132"/>
                    </a:lnTo>
                    <a:lnTo>
                      <a:pt x="27173"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986125" y="2221704"/>
                <a:ext cx="761280" cy="451994"/>
              </a:xfrm>
              <a:custGeom>
                <a:avLst/>
                <a:gdLst/>
                <a:ahLst/>
                <a:cxnLst/>
                <a:rect l="l" t="t" r="r" b="b"/>
                <a:pathLst>
                  <a:path w="27174" h="16134" extrusionOk="0">
                    <a:moveTo>
                      <a:pt x="27133" y="1"/>
                    </a:moveTo>
                    <a:lnTo>
                      <a:pt x="0" y="16064"/>
                    </a:lnTo>
                    <a:lnTo>
                      <a:pt x="41" y="16134"/>
                    </a:lnTo>
                    <a:lnTo>
                      <a:pt x="27173"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990943" y="2239269"/>
                <a:ext cx="761280" cy="451966"/>
              </a:xfrm>
              <a:custGeom>
                <a:avLst/>
                <a:gdLst/>
                <a:ahLst/>
                <a:cxnLst/>
                <a:rect l="l" t="t" r="r" b="b"/>
                <a:pathLst>
                  <a:path w="27174" h="16133" extrusionOk="0">
                    <a:moveTo>
                      <a:pt x="27133" y="1"/>
                    </a:moveTo>
                    <a:lnTo>
                      <a:pt x="1" y="16063"/>
                    </a:lnTo>
                    <a:lnTo>
                      <a:pt x="41" y="16132"/>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995958" y="2256807"/>
                <a:ext cx="761280" cy="451882"/>
              </a:xfrm>
              <a:custGeom>
                <a:avLst/>
                <a:gdLst/>
                <a:ahLst/>
                <a:cxnLst/>
                <a:rect l="l" t="t" r="r" b="b"/>
                <a:pathLst>
                  <a:path w="27174" h="16130" extrusionOk="0">
                    <a:moveTo>
                      <a:pt x="27133" y="0"/>
                    </a:moveTo>
                    <a:lnTo>
                      <a:pt x="1" y="16062"/>
                    </a:lnTo>
                    <a:lnTo>
                      <a:pt x="41" y="16130"/>
                    </a:lnTo>
                    <a:lnTo>
                      <a:pt x="27174"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000945" y="2274316"/>
                <a:ext cx="761280" cy="451966"/>
              </a:xfrm>
              <a:custGeom>
                <a:avLst/>
                <a:gdLst/>
                <a:ahLst/>
                <a:cxnLst/>
                <a:rect l="l" t="t" r="r" b="b"/>
                <a:pathLst>
                  <a:path w="27174" h="16133" extrusionOk="0">
                    <a:moveTo>
                      <a:pt x="27133" y="1"/>
                    </a:moveTo>
                    <a:lnTo>
                      <a:pt x="0" y="16063"/>
                    </a:lnTo>
                    <a:lnTo>
                      <a:pt x="42" y="16132"/>
                    </a:lnTo>
                    <a:lnTo>
                      <a:pt x="27173"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006156" y="2291797"/>
                <a:ext cx="761224" cy="452050"/>
              </a:xfrm>
              <a:custGeom>
                <a:avLst/>
                <a:gdLst/>
                <a:ahLst/>
                <a:cxnLst/>
                <a:rect l="l" t="t" r="r" b="b"/>
                <a:pathLst>
                  <a:path w="27172" h="16136" extrusionOk="0">
                    <a:moveTo>
                      <a:pt x="27131" y="0"/>
                    </a:moveTo>
                    <a:lnTo>
                      <a:pt x="0" y="16066"/>
                    </a:lnTo>
                    <a:lnTo>
                      <a:pt x="41" y="16135"/>
                    </a:lnTo>
                    <a:lnTo>
                      <a:pt x="27172"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011030" y="2309363"/>
                <a:ext cx="761224" cy="451910"/>
              </a:xfrm>
              <a:custGeom>
                <a:avLst/>
                <a:gdLst/>
                <a:ahLst/>
                <a:cxnLst/>
                <a:rect l="l" t="t" r="r" b="b"/>
                <a:pathLst>
                  <a:path w="27172" h="16131" extrusionOk="0">
                    <a:moveTo>
                      <a:pt x="27131" y="0"/>
                    </a:moveTo>
                    <a:lnTo>
                      <a:pt x="0" y="16061"/>
                    </a:lnTo>
                    <a:lnTo>
                      <a:pt x="41" y="16130"/>
                    </a:lnTo>
                    <a:lnTo>
                      <a:pt x="27172"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015989" y="2326872"/>
                <a:ext cx="761252" cy="451966"/>
              </a:xfrm>
              <a:custGeom>
                <a:avLst/>
                <a:gdLst/>
                <a:ahLst/>
                <a:cxnLst/>
                <a:rect l="l" t="t" r="r" b="b"/>
                <a:pathLst>
                  <a:path w="27173" h="16133" extrusionOk="0">
                    <a:moveTo>
                      <a:pt x="27132" y="1"/>
                    </a:moveTo>
                    <a:lnTo>
                      <a:pt x="1" y="16063"/>
                    </a:lnTo>
                    <a:lnTo>
                      <a:pt x="41" y="16132"/>
                    </a:lnTo>
                    <a:lnTo>
                      <a:pt x="27172"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021003" y="2344410"/>
                <a:ext cx="761308" cy="451910"/>
              </a:xfrm>
              <a:custGeom>
                <a:avLst/>
                <a:gdLst/>
                <a:ahLst/>
                <a:cxnLst/>
                <a:rect l="l" t="t" r="r" b="b"/>
                <a:pathLst>
                  <a:path w="27175" h="16131" extrusionOk="0">
                    <a:moveTo>
                      <a:pt x="27132" y="0"/>
                    </a:moveTo>
                    <a:lnTo>
                      <a:pt x="1" y="16063"/>
                    </a:lnTo>
                    <a:lnTo>
                      <a:pt x="41" y="16130"/>
                    </a:lnTo>
                    <a:lnTo>
                      <a:pt x="27174" y="70"/>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025934" y="2362031"/>
                <a:ext cx="761280" cy="451882"/>
              </a:xfrm>
              <a:custGeom>
                <a:avLst/>
                <a:gdLst/>
                <a:ahLst/>
                <a:cxnLst/>
                <a:rect l="l" t="t" r="r" b="b"/>
                <a:pathLst>
                  <a:path w="27174" h="16130" extrusionOk="0">
                    <a:moveTo>
                      <a:pt x="27133" y="0"/>
                    </a:moveTo>
                    <a:lnTo>
                      <a:pt x="1" y="16061"/>
                    </a:lnTo>
                    <a:lnTo>
                      <a:pt x="41" y="16130"/>
                    </a:lnTo>
                    <a:lnTo>
                      <a:pt x="27174" y="68"/>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031005" y="2379456"/>
                <a:ext cx="761280" cy="451938"/>
              </a:xfrm>
              <a:custGeom>
                <a:avLst/>
                <a:gdLst/>
                <a:ahLst/>
                <a:cxnLst/>
                <a:rect l="l" t="t" r="r" b="b"/>
                <a:pathLst>
                  <a:path w="27174" h="16132" extrusionOk="0">
                    <a:moveTo>
                      <a:pt x="27133" y="0"/>
                    </a:moveTo>
                    <a:lnTo>
                      <a:pt x="1" y="16062"/>
                    </a:lnTo>
                    <a:lnTo>
                      <a:pt x="41" y="16132"/>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036020" y="2396966"/>
                <a:ext cx="761280" cy="451910"/>
              </a:xfrm>
              <a:custGeom>
                <a:avLst/>
                <a:gdLst/>
                <a:ahLst/>
                <a:cxnLst/>
                <a:rect l="l" t="t" r="r" b="b"/>
                <a:pathLst>
                  <a:path w="27174" h="16131" extrusionOk="0">
                    <a:moveTo>
                      <a:pt x="27133" y="1"/>
                    </a:moveTo>
                    <a:lnTo>
                      <a:pt x="1" y="16061"/>
                    </a:lnTo>
                    <a:lnTo>
                      <a:pt x="41" y="16130"/>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041006" y="2414503"/>
                <a:ext cx="761280" cy="451938"/>
              </a:xfrm>
              <a:custGeom>
                <a:avLst/>
                <a:gdLst/>
                <a:ahLst/>
                <a:cxnLst/>
                <a:rect l="l" t="t" r="r" b="b"/>
                <a:pathLst>
                  <a:path w="27174" h="16132" extrusionOk="0">
                    <a:moveTo>
                      <a:pt x="27133" y="0"/>
                    </a:moveTo>
                    <a:lnTo>
                      <a:pt x="0" y="16062"/>
                    </a:lnTo>
                    <a:lnTo>
                      <a:pt x="43" y="16132"/>
                    </a:lnTo>
                    <a:lnTo>
                      <a:pt x="27173"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046021" y="2432012"/>
                <a:ext cx="761280" cy="451910"/>
              </a:xfrm>
              <a:custGeom>
                <a:avLst/>
                <a:gdLst/>
                <a:ahLst/>
                <a:cxnLst/>
                <a:rect l="l" t="t" r="r" b="b"/>
                <a:pathLst>
                  <a:path w="27174" h="16131" extrusionOk="0">
                    <a:moveTo>
                      <a:pt x="27133" y="1"/>
                    </a:moveTo>
                    <a:lnTo>
                      <a:pt x="0" y="16061"/>
                    </a:lnTo>
                    <a:lnTo>
                      <a:pt x="43" y="16130"/>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051036" y="2449550"/>
                <a:ext cx="761252" cy="451938"/>
              </a:xfrm>
              <a:custGeom>
                <a:avLst/>
                <a:gdLst/>
                <a:ahLst/>
                <a:cxnLst/>
                <a:rect l="l" t="t" r="r" b="b"/>
                <a:pathLst>
                  <a:path w="27173" h="16132" extrusionOk="0">
                    <a:moveTo>
                      <a:pt x="27132" y="0"/>
                    </a:moveTo>
                    <a:lnTo>
                      <a:pt x="1" y="16062"/>
                    </a:lnTo>
                    <a:lnTo>
                      <a:pt x="41" y="16132"/>
                    </a:lnTo>
                    <a:lnTo>
                      <a:pt x="27172" y="69"/>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056050" y="2467059"/>
                <a:ext cx="761252" cy="451910"/>
              </a:xfrm>
              <a:custGeom>
                <a:avLst/>
                <a:gdLst/>
                <a:ahLst/>
                <a:cxnLst/>
                <a:rect l="l" t="t" r="r" b="b"/>
                <a:pathLst>
                  <a:path w="27173" h="16131" extrusionOk="0">
                    <a:moveTo>
                      <a:pt x="27132" y="0"/>
                    </a:moveTo>
                    <a:lnTo>
                      <a:pt x="1" y="16063"/>
                    </a:lnTo>
                    <a:lnTo>
                      <a:pt x="41" y="16130"/>
                    </a:lnTo>
                    <a:lnTo>
                      <a:pt x="27172" y="70"/>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061037" y="2484625"/>
                <a:ext cx="761280" cy="451966"/>
              </a:xfrm>
              <a:custGeom>
                <a:avLst/>
                <a:gdLst/>
                <a:ahLst/>
                <a:cxnLst/>
                <a:rect l="l" t="t" r="r" b="b"/>
                <a:pathLst>
                  <a:path w="27174" h="16133" extrusionOk="0">
                    <a:moveTo>
                      <a:pt x="27133" y="1"/>
                    </a:moveTo>
                    <a:lnTo>
                      <a:pt x="0" y="16063"/>
                    </a:lnTo>
                    <a:lnTo>
                      <a:pt x="41" y="16132"/>
                    </a:lnTo>
                    <a:lnTo>
                      <a:pt x="27173"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065996" y="2502162"/>
                <a:ext cx="761280" cy="451938"/>
              </a:xfrm>
              <a:custGeom>
                <a:avLst/>
                <a:gdLst/>
                <a:ahLst/>
                <a:cxnLst/>
                <a:rect l="l" t="t" r="r" b="b"/>
                <a:pathLst>
                  <a:path w="27174" h="16132" extrusionOk="0">
                    <a:moveTo>
                      <a:pt x="27133" y="0"/>
                    </a:moveTo>
                    <a:lnTo>
                      <a:pt x="1" y="16062"/>
                    </a:lnTo>
                    <a:lnTo>
                      <a:pt x="41" y="16132"/>
                    </a:lnTo>
                    <a:lnTo>
                      <a:pt x="27174"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071066" y="2519615"/>
                <a:ext cx="761280" cy="451910"/>
              </a:xfrm>
              <a:custGeom>
                <a:avLst/>
                <a:gdLst/>
                <a:ahLst/>
                <a:cxnLst/>
                <a:rect l="l" t="t" r="r" b="b"/>
                <a:pathLst>
                  <a:path w="27174" h="16131" extrusionOk="0">
                    <a:moveTo>
                      <a:pt x="27133" y="1"/>
                    </a:moveTo>
                    <a:lnTo>
                      <a:pt x="1" y="16061"/>
                    </a:lnTo>
                    <a:lnTo>
                      <a:pt x="41" y="16131"/>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076053" y="2537153"/>
                <a:ext cx="761280" cy="451938"/>
              </a:xfrm>
              <a:custGeom>
                <a:avLst/>
                <a:gdLst/>
                <a:ahLst/>
                <a:cxnLst/>
                <a:rect l="l" t="t" r="r" b="b"/>
                <a:pathLst>
                  <a:path w="27174" h="16132" extrusionOk="0">
                    <a:moveTo>
                      <a:pt x="27133" y="0"/>
                    </a:moveTo>
                    <a:lnTo>
                      <a:pt x="0" y="16062"/>
                    </a:lnTo>
                    <a:lnTo>
                      <a:pt x="41" y="16132"/>
                    </a:lnTo>
                    <a:lnTo>
                      <a:pt x="27173"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081068" y="2554662"/>
                <a:ext cx="761280" cy="451910"/>
              </a:xfrm>
              <a:custGeom>
                <a:avLst/>
                <a:gdLst/>
                <a:ahLst/>
                <a:cxnLst/>
                <a:rect l="l" t="t" r="r" b="b"/>
                <a:pathLst>
                  <a:path w="27174" h="16131" extrusionOk="0">
                    <a:moveTo>
                      <a:pt x="27133" y="1"/>
                    </a:moveTo>
                    <a:lnTo>
                      <a:pt x="0" y="16063"/>
                    </a:lnTo>
                    <a:lnTo>
                      <a:pt x="43" y="16130"/>
                    </a:lnTo>
                    <a:lnTo>
                      <a:pt x="27173"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086026" y="2572200"/>
                <a:ext cx="761280" cy="451938"/>
              </a:xfrm>
              <a:custGeom>
                <a:avLst/>
                <a:gdLst/>
                <a:ahLst/>
                <a:cxnLst/>
                <a:rect l="l" t="t" r="r" b="b"/>
                <a:pathLst>
                  <a:path w="27174" h="16132" extrusionOk="0">
                    <a:moveTo>
                      <a:pt x="27133" y="0"/>
                    </a:moveTo>
                    <a:lnTo>
                      <a:pt x="1" y="16062"/>
                    </a:lnTo>
                    <a:lnTo>
                      <a:pt x="43" y="16132"/>
                    </a:lnTo>
                    <a:lnTo>
                      <a:pt x="27174"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091097" y="2589709"/>
                <a:ext cx="761252" cy="451910"/>
              </a:xfrm>
              <a:custGeom>
                <a:avLst/>
                <a:gdLst/>
                <a:ahLst/>
                <a:cxnLst/>
                <a:rect l="l" t="t" r="r" b="b"/>
                <a:pathLst>
                  <a:path w="27173" h="16131" extrusionOk="0">
                    <a:moveTo>
                      <a:pt x="27132" y="1"/>
                    </a:moveTo>
                    <a:lnTo>
                      <a:pt x="1" y="16063"/>
                    </a:lnTo>
                    <a:lnTo>
                      <a:pt x="41" y="16130"/>
                    </a:lnTo>
                    <a:lnTo>
                      <a:pt x="27172"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096084" y="2607274"/>
                <a:ext cx="761280" cy="451966"/>
              </a:xfrm>
              <a:custGeom>
                <a:avLst/>
                <a:gdLst/>
                <a:ahLst/>
                <a:cxnLst/>
                <a:rect l="l" t="t" r="r" b="b"/>
                <a:pathLst>
                  <a:path w="27174" h="16133" extrusionOk="0">
                    <a:moveTo>
                      <a:pt x="27131" y="1"/>
                    </a:moveTo>
                    <a:lnTo>
                      <a:pt x="0" y="16063"/>
                    </a:lnTo>
                    <a:lnTo>
                      <a:pt x="41" y="16132"/>
                    </a:lnTo>
                    <a:lnTo>
                      <a:pt x="27173"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01042" y="2624840"/>
                <a:ext cx="761280" cy="451910"/>
              </a:xfrm>
              <a:custGeom>
                <a:avLst/>
                <a:gdLst/>
                <a:ahLst/>
                <a:cxnLst/>
                <a:rect l="l" t="t" r="r" b="b"/>
                <a:pathLst>
                  <a:path w="27174" h="16131" extrusionOk="0">
                    <a:moveTo>
                      <a:pt x="27132" y="1"/>
                    </a:moveTo>
                    <a:lnTo>
                      <a:pt x="1" y="16061"/>
                    </a:lnTo>
                    <a:lnTo>
                      <a:pt x="41" y="16131"/>
                    </a:lnTo>
                    <a:lnTo>
                      <a:pt x="27174" y="69"/>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106113" y="2642265"/>
                <a:ext cx="761280" cy="451910"/>
              </a:xfrm>
              <a:custGeom>
                <a:avLst/>
                <a:gdLst/>
                <a:ahLst/>
                <a:cxnLst/>
                <a:rect l="l" t="t" r="r" b="b"/>
                <a:pathLst>
                  <a:path w="27174" h="16131" extrusionOk="0">
                    <a:moveTo>
                      <a:pt x="27131" y="1"/>
                    </a:moveTo>
                    <a:lnTo>
                      <a:pt x="1" y="16061"/>
                    </a:lnTo>
                    <a:lnTo>
                      <a:pt x="41" y="16131"/>
                    </a:lnTo>
                    <a:lnTo>
                      <a:pt x="27174"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111044" y="2659886"/>
                <a:ext cx="761280" cy="451910"/>
              </a:xfrm>
              <a:custGeom>
                <a:avLst/>
                <a:gdLst/>
                <a:ahLst/>
                <a:cxnLst/>
                <a:rect l="l" t="t" r="r" b="b"/>
                <a:pathLst>
                  <a:path w="27174" h="16131" extrusionOk="0">
                    <a:moveTo>
                      <a:pt x="27133" y="1"/>
                    </a:moveTo>
                    <a:lnTo>
                      <a:pt x="0" y="16061"/>
                    </a:lnTo>
                    <a:lnTo>
                      <a:pt x="41" y="16131"/>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2"/>
          <p:cNvSpPr/>
          <p:nvPr/>
        </p:nvSpPr>
        <p:spPr>
          <a:xfrm>
            <a:off x="713225" y="539500"/>
            <a:ext cx="4299600" cy="3583500"/>
          </a:xfrm>
          <a:prstGeom prst="wedgeRectCallout">
            <a:avLst>
              <a:gd name="adj1" fmla="val -20550"/>
              <a:gd name="adj2" fmla="val 635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txBox="1">
            <a:spLocks noGrp="1"/>
          </p:cNvSpPr>
          <p:nvPr>
            <p:ph type="ctrTitle"/>
          </p:nvPr>
        </p:nvSpPr>
        <p:spPr>
          <a:xfrm>
            <a:off x="944850" y="1150075"/>
            <a:ext cx="3395400" cy="1815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5500"/>
              <a:buNone/>
              <a:defRPr sz="5500">
                <a:solidFill>
                  <a:schemeClr val="dk1"/>
                </a:solidFill>
              </a:defRPr>
            </a:lvl1pPr>
            <a:lvl2pPr lvl="1" algn="ctr">
              <a:spcBef>
                <a:spcPts val="0"/>
              </a:spcBef>
              <a:spcAft>
                <a:spcPts val="0"/>
              </a:spcAft>
              <a:buSzPts val="5200"/>
              <a:buFont typeface="Rubik"/>
              <a:buNone/>
              <a:defRPr sz="5200">
                <a:latin typeface="Rubik"/>
                <a:ea typeface="Rubik"/>
                <a:cs typeface="Rubik"/>
                <a:sym typeface="Rubik"/>
              </a:defRPr>
            </a:lvl2pPr>
            <a:lvl3pPr lvl="2" algn="ctr">
              <a:spcBef>
                <a:spcPts val="0"/>
              </a:spcBef>
              <a:spcAft>
                <a:spcPts val="0"/>
              </a:spcAft>
              <a:buSzPts val="5200"/>
              <a:buFont typeface="Rubik"/>
              <a:buNone/>
              <a:defRPr sz="5200">
                <a:latin typeface="Rubik"/>
                <a:ea typeface="Rubik"/>
                <a:cs typeface="Rubik"/>
                <a:sym typeface="Rubik"/>
              </a:defRPr>
            </a:lvl3pPr>
            <a:lvl4pPr lvl="3" algn="ctr">
              <a:spcBef>
                <a:spcPts val="0"/>
              </a:spcBef>
              <a:spcAft>
                <a:spcPts val="0"/>
              </a:spcAft>
              <a:buSzPts val="5200"/>
              <a:buFont typeface="Rubik"/>
              <a:buNone/>
              <a:defRPr sz="5200">
                <a:latin typeface="Rubik"/>
                <a:ea typeface="Rubik"/>
                <a:cs typeface="Rubik"/>
                <a:sym typeface="Rubik"/>
              </a:defRPr>
            </a:lvl4pPr>
            <a:lvl5pPr lvl="4" algn="ctr">
              <a:spcBef>
                <a:spcPts val="0"/>
              </a:spcBef>
              <a:spcAft>
                <a:spcPts val="0"/>
              </a:spcAft>
              <a:buSzPts val="5200"/>
              <a:buFont typeface="Rubik"/>
              <a:buNone/>
              <a:defRPr sz="5200">
                <a:latin typeface="Rubik"/>
                <a:ea typeface="Rubik"/>
                <a:cs typeface="Rubik"/>
                <a:sym typeface="Rubik"/>
              </a:defRPr>
            </a:lvl5pPr>
            <a:lvl6pPr lvl="5" algn="ctr">
              <a:spcBef>
                <a:spcPts val="0"/>
              </a:spcBef>
              <a:spcAft>
                <a:spcPts val="0"/>
              </a:spcAft>
              <a:buSzPts val="5200"/>
              <a:buFont typeface="Rubik"/>
              <a:buNone/>
              <a:defRPr sz="5200">
                <a:latin typeface="Rubik"/>
                <a:ea typeface="Rubik"/>
                <a:cs typeface="Rubik"/>
                <a:sym typeface="Rubik"/>
              </a:defRPr>
            </a:lvl6pPr>
            <a:lvl7pPr lvl="6" algn="ctr">
              <a:spcBef>
                <a:spcPts val="0"/>
              </a:spcBef>
              <a:spcAft>
                <a:spcPts val="0"/>
              </a:spcAft>
              <a:buSzPts val="5200"/>
              <a:buFont typeface="Rubik"/>
              <a:buNone/>
              <a:defRPr sz="5200">
                <a:latin typeface="Rubik"/>
                <a:ea typeface="Rubik"/>
                <a:cs typeface="Rubik"/>
                <a:sym typeface="Rubik"/>
              </a:defRPr>
            </a:lvl7pPr>
            <a:lvl8pPr lvl="7" algn="ctr">
              <a:spcBef>
                <a:spcPts val="0"/>
              </a:spcBef>
              <a:spcAft>
                <a:spcPts val="0"/>
              </a:spcAft>
              <a:buSzPts val="5200"/>
              <a:buFont typeface="Rubik"/>
              <a:buNone/>
              <a:defRPr sz="5200">
                <a:latin typeface="Rubik"/>
                <a:ea typeface="Rubik"/>
                <a:cs typeface="Rubik"/>
                <a:sym typeface="Rubik"/>
              </a:defRPr>
            </a:lvl8pPr>
            <a:lvl9pPr lvl="8" algn="ctr">
              <a:spcBef>
                <a:spcPts val="0"/>
              </a:spcBef>
              <a:spcAft>
                <a:spcPts val="0"/>
              </a:spcAft>
              <a:buSzPts val="5200"/>
              <a:buFont typeface="Rubik"/>
              <a:buNone/>
              <a:defRPr sz="5200">
                <a:latin typeface="Rubik"/>
                <a:ea typeface="Rubik"/>
                <a:cs typeface="Rubik"/>
                <a:sym typeface="Rubik"/>
              </a:defRPr>
            </a:lvl9pPr>
          </a:lstStyle>
          <a:p>
            <a:endParaRPr/>
          </a:p>
        </p:txBody>
      </p:sp>
      <p:sp>
        <p:nvSpPr>
          <p:cNvPr id="145" name="Google Shape;145;p2"/>
          <p:cNvSpPr txBox="1">
            <a:spLocks noGrp="1"/>
          </p:cNvSpPr>
          <p:nvPr>
            <p:ph type="subTitle" idx="1"/>
          </p:nvPr>
        </p:nvSpPr>
        <p:spPr>
          <a:xfrm>
            <a:off x="1281750" y="2947835"/>
            <a:ext cx="2734500" cy="564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600"/>
              <a:buFont typeface="Sen"/>
              <a:buNone/>
              <a:defRPr sz="1600">
                <a:solidFill>
                  <a:schemeClr val="dk1"/>
                </a:solidFill>
                <a:latin typeface="Sen"/>
                <a:ea typeface="Sen"/>
                <a:cs typeface="Sen"/>
                <a:sym typeface="Sen"/>
              </a:defRPr>
            </a:lvl1pPr>
            <a:lvl2pPr lvl="1" algn="ctr">
              <a:lnSpc>
                <a:spcPct val="100000"/>
              </a:lnSpc>
              <a:spcBef>
                <a:spcPts val="0"/>
              </a:spcBef>
              <a:spcAft>
                <a:spcPts val="0"/>
              </a:spcAft>
              <a:buSzPts val="2000"/>
              <a:buFont typeface="Rubik"/>
              <a:buNone/>
              <a:defRPr sz="2000">
                <a:latin typeface="Rubik"/>
                <a:ea typeface="Rubik"/>
                <a:cs typeface="Rubik"/>
                <a:sym typeface="Rubik"/>
              </a:defRPr>
            </a:lvl2pPr>
            <a:lvl3pPr lvl="2" algn="ctr">
              <a:lnSpc>
                <a:spcPct val="100000"/>
              </a:lnSpc>
              <a:spcBef>
                <a:spcPts val="0"/>
              </a:spcBef>
              <a:spcAft>
                <a:spcPts val="0"/>
              </a:spcAft>
              <a:buSzPts val="2000"/>
              <a:buFont typeface="Rubik"/>
              <a:buNone/>
              <a:defRPr sz="2000">
                <a:latin typeface="Rubik"/>
                <a:ea typeface="Rubik"/>
                <a:cs typeface="Rubik"/>
                <a:sym typeface="Rubik"/>
              </a:defRPr>
            </a:lvl3pPr>
            <a:lvl4pPr lvl="3" algn="ctr">
              <a:lnSpc>
                <a:spcPct val="100000"/>
              </a:lnSpc>
              <a:spcBef>
                <a:spcPts val="0"/>
              </a:spcBef>
              <a:spcAft>
                <a:spcPts val="0"/>
              </a:spcAft>
              <a:buSzPts val="2000"/>
              <a:buFont typeface="Rubik"/>
              <a:buNone/>
              <a:defRPr sz="2000">
                <a:latin typeface="Rubik"/>
                <a:ea typeface="Rubik"/>
                <a:cs typeface="Rubik"/>
                <a:sym typeface="Rubik"/>
              </a:defRPr>
            </a:lvl4pPr>
            <a:lvl5pPr lvl="4" algn="ctr">
              <a:lnSpc>
                <a:spcPct val="100000"/>
              </a:lnSpc>
              <a:spcBef>
                <a:spcPts val="0"/>
              </a:spcBef>
              <a:spcAft>
                <a:spcPts val="0"/>
              </a:spcAft>
              <a:buSzPts val="2000"/>
              <a:buFont typeface="Rubik"/>
              <a:buNone/>
              <a:defRPr sz="2000">
                <a:latin typeface="Rubik"/>
                <a:ea typeface="Rubik"/>
                <a:cs typeface="Rubik"/>
                <a:sym typeface="Rubik"/>
              </a:defRPr>
            </a:lvl5pPr>
            <a:lvl6pPr lvl="5" algn="ctr">
              <a:lnSpc>
                <a:spcPct val="100000"/>
              </a:lnSpc>
              <a:spcBef>
                <a:spcPts val="0"/>
              </a:spcBef>
              <a:spcAft>
                <a:spcPts val="0"/>
              </a:spcAft>
              <a:buSzPts val="2000"/>
              <a:buFont typeface="Rubik"/>
              <a:buNone/>
              <a:defRPr sz="2000">
                <a:latin typeface="Rubik"/>
                <a:ea typeface="Rubik"/>
                <a:cs typeface="Rubik"/>
                <a:sym typeface="Rubik"/>
              </a:defRPr>
            </a:lvl6pPr>
            <a:lvl7pPr lvl="6" algn="ctr">
              <a:lnSpc>
                <a:spcPct val="100000"/>
              </a:lnSpc>
              <a:spcBef>
                <a:spcPts val="0"/>
              </a:spcBef>
              <a:spcAft>
                <a:spcPts val="0"/>
              </a:spcAft>
              <a:buSzPts val="2000"/>
              <a:buFont typeface="Rubik"/>
              <a:buNone/>
              <a:defRPr sz="2000">
                <a:latin typeface="Rubik"/>
                <a:ea typeface="Rubik"/>
                <a:cs typeface="Rubik"/>
                <a:sym typeface="Rubik"/>
              </a:defRPr>
            </a:lvl7pPr>
            <a:lvl8pPr lvl="7" algn="ctr">
              <a:lnSpc>
                <a:spcPct val="100000"/>
              </a:lnSpc>
              <a:spcBef>
                <a:spcPts val="0"/>
              </a:spcBef>
              <a:spcAft>
                <a:spcPts val="0"/>
              </a:spcAft>
              <a:buSzPts val="2000"/>
              <a:buFont typeface="Rubik"/>
              <a:buNone/>
              <a:defRPr sz="2000">
                <a:latin typeface="Rubik"/>
                <a:ea typeface="Rubik"/>
                <a:cs typeface="Rubik"/>
                <a:sym typeface="Rubik"/>
              </a:defRPr>
            </a:lvl8pPr>
            <a:lvl9pPr lvl="8" algn="ctr">
              <a:lnSpc>
                <a:spcPct val="100000"/>
              </a:lnSpc>
              <a:spcBef>
                <a:spcPts val="0"/>
              </a:spcBef>
              <a:spcAft>
                <a:spcPts val="0"/>
              </a:spcAft>
              <a:buSzPts val="2000"/>
              <a:buFont typeface="Rubik"/>
              <a:buNone/>
              <a:defRPr sz="2000">
                <a:latin typeface="Rubik"/>
                <a:ea typeface="Rubik"/>
                <a:cs typeface="Rubik"/>
                <a:sym typeface="Rubik"/>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hree Columns 3">
  <p:cSld name="CAPTION_ONLY_2_1_1_1_1">
    <p:bg>
      <p:bgPr>
        <a:solidFill>
          <a:schemeClr val="dk1"/>
        </a:solidFill>
        <a:effectLst/>
      </p:bgPr>
    </p:bg>
    <p:spTree>
      <p:nvGrpSpPr>
        <p:cNvPr id="1" name="Shape 936"/>
        <p:cNvGrpSpPr/>
        <p:nvPr/>
      </p:nvGrpSpPr>
      <p:grpSpPr>
        <a:xfrm>
          <a:off x="0" y="0"/>
          <a:ext cx="0" cy="0"/>
          <a:chOff x="0" y="0"/>
          <a:chExt cx="0" cy="0"/>
        </a:xfrm>
      </p:grpSpPr>
      <p:sp>
        <p:nvSpPr>
          <p:cNvPr id="937" name="Google Shape;937;p19"/>
          <p:cNvSpPr/>
          <p:nvPr/>
        </p:nvSpPr>
        <p:spPr>
          <a:xfrm>
            <a:off x="-1917288" y="-1383612"/>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accent2"/>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8" name="Google Shape;938;p19"/>
          <p:cNvGrpSpPr/>
          <p:nvPr/>
        </p:nvGrpSpPr>
        <p:grpSpPr>
          <a:xfrm>
            <a:off x="-35975" y="530825"/>
            <a:ext cx="9216000" cy="913769"/>
            <a:chOff x="-35975" y="530825"/>
            <a:chExt cx="9216000" cy="913769"/>
          </a:xfrm>
        </p:grpSpPr>
        <p:sp>
          <p:nvSpPr>
            <p:cNvPr id="939" name="Google Shape;939;p19"/>
            <p:cNvSpPr/>
            <p:nvPr/>
          </p:nvSpPr>
          <p:spPr>
            <a:xfrm>
              <a:off x="-35975" y="530825"/>
              <a:ext cx="9216000" cy="60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rot="10800000">
              <a:off x="4386750" y="1124194"/>
              <a:ext cx="370500" cy="3204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19"/>
          <p:cNvSpPr/>
          <p:nvPr/>
        </p:nvSpPr>
        <p:spPr>
          <a:xfrm>
            <a:off x="-3099088" y="459188"/>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lt1"/>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a:off x="5741550" y="3698725"/>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lt1"/>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9"/>
          <p:cNvSpPr/>
          <p:nvPr/>
        </p:nvSpPr>
        <p:spPr>
          <a:xfrm>
            <a:off x="8166012" y="207863"/>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accent2"/>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9"/>
          <p:cNvSpPr txBox="1">
            <a:spLocks noGrp="1"/>
          </p:cNvSpPr>
          <p:nvPr>
            <p:ph type="subTitle" idx="1"/>
          </p:nvPr>
        </p:nvSpPr>
        <p:spPr>
          <a:xfrm>
            <a:off x="1256225" y="3940925"/>
            <a:ext cx="2828400" cy="6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1600"/>
              </a:spcBef>
              <a:spcAft>
                <a:spcPts val="0"/>
              </a:spcAft>
              <a:buClr>
                <a:schemeClr val="lt1"/>
              </a:buClr>
              <a:buSzPts val="1400"/>
              <a:buNone/>
              <a:defRPr>
                <a:solidFill>
                  <a:schemeClr val="lt1"/>
                </a:solidFill>
              </a:defRPr>
            </a:lvl2pPr>
            <a:lvl3pPr lvl="2" rtl="0">
              <a:lnSpc>
                <a:spcPct val="100000"/>
              </a:lnSpc>
              <a:spcBef>
                <a:spcPts val="1600"/>
              </a:spcBef>
              <a:spcAft>
                <a:spcPts val="0"/>
              </a:spcAft>
              <a:buClr>
                <a:schemeClr val="lt1"/>
              </a:buClr>
              <a:buSzPts val="1400"/>
              <a:buNone/>
              <a:defRPr>
                <a:solidFill>
                  <a:schemeClr val="lt1"/>
                </a:solidFill>
              </a:defRPr>
            </a:lvl3pPr>
            <a:lvl4pPr lvl="3" rtl="0">
              <a:lnSpc>
                <a:spcPct val="100000"/>
              </a:lnSpc>
              <a:spcBef>
                <a:spcPts val="1600"/>
              </a:spcBef>
              <a:spcAft>
                <a:spcPts val="0"/>
              </a:spcAft>
              <a:buClr>
                <a:schemeClr val="lt1"/>
              </a:buClr>
              <a:buSzPts val="1400"/>
              <a:buNone/>
              <a:defRPr>
                <a:solidFill>
                  <a:schemeClr val="lt1"/>
                </a:solidFill>
              </a:defRPr>
            </a:lvl4pPr>
            <a:lvl5pPr lvl="4" rtl="0">
              <a:lnSpc>
                <a:spcPct val="100000"/>
              </a:lnSpc>
              <a:spcBef>
                <a:spcPts val="1600"/>
              </a:spcBef>
              <a:spcAft>
                <a:spcPts val="0"/>
              </a:spcAft>
              <a:buClr>
                <a:schemeClr val="lt1"/>
              </a:buClr>
              <a:buSzPts val="1400"/>
              <a:buNone/>
              <a:defRPr>
                <a:solidFill>
                  <a:schemeClr val="lt1"/>
                </a:solidFill>
              </a:defRPr>
            </a:lvl5pPr>
            <a:lvl6pPr lvl="5" rtl="0">
              <a:lnSpc>
                <a:spcPct val="100000"/>
              </a:lnSpc>
              <a:spcBef>
                <a:spcPts val="1600"/>
              </a:spcBef>
              <a:spcAft>
                <a:spcPts val="0"/>
              </a:spcAft>
              <a:buClr>
                <a:schemeClr val="lt1"/>
              </a:buClr>
              <a:buSzPts val="1400"/>
              <a:buNone/>
              <a:defRPr>
                <a:solidFill>
                  <a:schemeClr val="lt1"/>
                </a:solidFill>
              </a:defRPr>
            </a:lvl6pPr>
            <a:lvl7pPr lvl="6" rtl="0">
              <a:lnSpc>
                <a:spcPct val="100000"/>
              </a:lnSpc>
              <a:spcBef>
                <a:spcPts val="1600"/>
              </a:spcBef>
              <a:spcAft>
                <a:spcPts val="0"/>
              </a:spcAft>
              <a:buClr>
                <a:schemeClr val="lt1"/>
              </a:buClr>
              <a:buSzPts val="1400"/>
              <a:buNone/>
              <a:defRPr>
                <a:solidFill>
                  <a:schemeClr val="lt1"/>
                </a:solidFill>
              </a:defRPr>
            </a:lvl7pPr>
            <a:lvl8pPr lvl="7" rtl="0">
              <a:lnSpc>
                <a:spcPct val="100000"/>
              </a:lnSpc>
              <a:spcBef>
                <a:spcPts val="1600"/>
              </a:spcBef>
              <a:spcAft>
                <a:spcPts val="0"/>
              </a:spcAft>
              <a:buClr>
                <a:schemeClr val="lt1"/>
              </a:buClr>
              <a:buSzPts val="1400"/>
              <a:buNone/>
              <a:defRPr>
                <a:solidFill>
                  <a:schemeClr val="lt1"/>
                </a:solidFill>
              </a:defRPr>
            </a:lvl8pPr>
            <a:lvl9pPr lvl="8"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945" name="Google Shape;945;p19"/>
          <p:cNvSpPr txBox="1">
            <a:spLocks noGrp="1"/>
          </p:cNvSpPr>
          <p:nvPr>
            <p:ph type="subTitle" idx="2"/>
          </p:nvPr>
        </p:nvSpPr>
        <p:spPr>
          <a:xfrm>
            <a:off x="1256225" y="3656050"/>
            <a:ext cx="2828400" cy="4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Font typeface="Sen ExtraBold"/>
              <a:buNone/>
              <a:defRPr>
                <a:solidFill>
                  <a:schemeClr val="lt1"/>
                </a:solidFill>
                <a:latin typeface="Sen ExtraBold"/>
                <a:ea typeface="Sen ExtraBold"/>
                <a:cs typeface="Sen ExtraBold"/>
                <a:sym typeface="Sen ExtraBold"/>
              </a:defRPr>
            </a:lvl1pPr>
            <a:lvl2pPr lvl="1"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2pPr>
            <a:lvl3pPr lvl="2"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3pPr>
            <a:lvl4pPr lvl="3"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4pPr>
            <a:lvl5pPr lvl="4"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5pPr>
            <a:lvl6pPr lvl="5"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6pPr>
            <a:lvl7pPr lvl="6"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7pPr>
            <a:lvl8pPr lvl="7"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8pPr>
            <a:lvl9pPr lvl="8" rtl="0">
              <a:lnSpc>
                <a:spcPct val="100000"/>
              </a:lnSpc>
              <a:spcBef>
                <a:spcPts val="1600"/>
              </a:spcBef>
              <a:spcAft>
                <a:spcPts val="1600"/>
              </a:spcAft>
              <a:buClr>
                <a:schemeClr val="lt1"/>
              </a:buClr>
              <a:buSzPts val="1800"/>
              <a:buFont typeface="Sen ExtraBold"/>
              <a:buNone/>
              <a:defRPr sz="1800">
                <a:solidFill>
                  <a:schemeClr val="lt1"/>
                </a:solidFill>
                <a:latin typeface="Sen ExtraBold"/>
                <a:ea typeface="Sen ExtraBold"/>
                <a:cs typeface="Sen ExtraBold"/>
                <a:sym typeface="Sen ExtraBold"/>
              </a:defRPr>
            </a:lvl9pPr>
          </a:lstStyle>
          <a:p>
            <a:endParaRPr/>
          </a:p>
        </p:txBody>
      </p:sp>
      <p:sp>
        <p:nvSpPr>
          <p:cNvPr id="946" name="Google Shape;946;p19"/>
          <p:cNvSpPr txBox="1">
            <a:spLocks noGrp="1"/>
          </p:cNvSpPr>
          <p:nvPr>
            <p:ph type="subTitle" idx="3"/>
          </p:nvPr>
        </p:nvSpPr>
        <p:spPr>
          <a:xfrm>
            <a:off x="3157775" y="2920838"/>
            <a:ext cx="2828400" cy="6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1600"/>
              </a:spcBef>
              <a:spcAft>
                <a:spcPts val="0"/>
              </a:spcAft>
              <a:buClr>
                <a:schemeClr val="lt1"/>
              </a:buClr>
              <a:buSzPts val="1400"/>
              <a:buNone/>
              <a:defRPr>
                <a:solidFill>
                  <a:schemeClr val="lt1"/>
                </a:solidFill>
              </a:defRPr>
            </a:lvl2pPr>
            <a:lvl3pPr lvl="2" rtl="0">
              <a:lnSpc>
                <a:spcPct val="100000"/>
              </a:lnSpc>
              <a:spcBef>
                <a:spcPts val="1600"/>
              </a:spcBef>
              <a:spcAft>
                <a:spcPts val="0"/>
              </a:spcAft>
              <a:buClr>
                <a:schemeClr val="lt1"/>
              </a:buClr>
              <a:buSzPts val="1400"/>
              <a:buNone/>
              <a:defRPr>
                <a:solidFill>
                  <a:schemeClr val="lt1"/>
                </a:solidFill>
              </a:defRPr>
            </a:lvl3pPr>
            <a:lvl4pPr lvl="3" rtl="0">
              <a:lnSpc>
                <a:spcPct val="100000"/>
              </a:lnSpc>
              <a:spcBef>
                <a:spcPts val="1600"/>
              </a:spcBef>
              <a:spcAft>
                <a:spcPts val="0"/>
              </a:spcAft>
              <a:buClr>
                <a:schemeClr val="lt1"/>
              </a:buClr>
              <a:buSzPts val="1400"/>
              <a:buNone/>
              <a:defRPr>
                <a:solidFill>
                  <a:schemeClr val="lt1"/>
                </a:solidFill>
              </a:defRPr>
            </a:lvl4pPr>
            <a:lvl5pPr lvl="4" rtl="0">
              <a:lnSpc>
                <a:spcPct val="100000"/>
              </a:lnSpc>
              <a:spcBef>
                <a:spcPts val="1600"/>
              </a:spcBef>
              <a:spcAft>
                <a:spcPts val="0"/>
              </a:spcAft>
              <a:buClr>
                <a:schemeClr val="lt1"/>
              </a:buClr>
              <a:buSzPts val="1400"/>
              <a:buNone/>
              <a:defRPr>
                <a:solidFill>
                  <a:schemeClr val="lt1"/>
                </a:solidFill>
              </a:defRPr>
            </a:lvl5pPr>
            <a:lvl6pPr lvl="5" rtl="0">
              <a:lnSpc>
                <a:spcPct val="100000"/>
              </a:lnSpc>
              <a:spcBef>
                <a:spcPts val="1600"/>
              </a:spcBef>
              <a:spcAft>
                <a:spcPts val="0"/>
              </a:spcAft>
              <a:buClr>
                <a:schemeClr val="lt1"/>
              </a:buClr>
              <a:buSzPts val="1400"/>
              <a:buNone/>
              <a:defRPr>
                <a:solidFill>
                  <a:schemeClr val="lt1"/>
                </a:solidFill>
              </a:defRPr>
            </a:lvl6pPr>
            <a:lvl7pPr lvl="6" rtl="0">
              <a:lnSpc>
                <a:spcPct val="100000"/>
              </a:lnSpc>
              <a:spcBef>
                <a:spcPts val="1600"/>
              </a:spcBef>
              <a:spcAft>
                <a:spcPts val="0"/>
              </a:spcAft>
              <a:buClr>
                <a:schemeClr val="lt1"/>
              </a:buClr>
              <a:buSzPts val="1400"/>
              <a:buNone/>
              <a:defRPr>
                <a:solidFill>
                  <a:schemeClr val="lt1"/>
                </a:solidFill>
              </a:defRPr>
            </a:lvl7pPr>
            <a:lvl8pPr lvl="7" rtl="0">
              <a:lnSpc>
                <a:spcPct val="100000"/>
              </a:lnSpc>
              <a:spcBef>
                <a:spcPts val="1600"/>
              </a:spcBef>
              <a:spcAft>
                <a:spcPts val="0"/>
              </a:spcAft>
              <a:buClr>
                <a:schemeClr val="lt1"/>
              </a:buClr>
              <a:buSzPts val="1400"/>
              <a:buNone/>
              <a:defRPr>
                <a:solidFill>
                  <a:schemeClr val="lt1"/>
                </a:solidFill>
              </a:defRPr>
            </a:lvl8pPr>
            <a:lvl9pPr lvl="8"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947" name="Google Shape;947;p19"/>
          <p:cNvSpPr txBox="1">
            <a:spLocks noGrp="1"/>
          </p:cNvSpPr>
          <p:nvPr>
            <p:ph type="subTitle" idx="4"/>
          </p:nvPr>
        </p:nvSpPr>
        <p:spPr>
          <a:xfrm>
            <a:off x="3157775" y="2635963"/>
            <a:ext cx="2828400" cy="4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Font typeface="Sen ExtraBold"/>
              <a:buNone/>
              <a:defRPr>
                <a:solidFill>
                  <a:schemeClr val="lt1"/>
                </a:solidFill>
                <a:latin typeface="Sen ExtraBold"/>
                <a:ea typeface="Sen ExtraBold"/>
                <a:cs typeface="Sen ExtraBold"/>
                <a:sym typeface="Sen ExtraBold"/>
              </a:defRPr>
            </a:lvl1pPr>
            <a:lvl2pPr lvl="1"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2pPr>
            <a:lvl3pPr lvl="2"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3pPr>
            <a:lvl4pPr lvl="3"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4pPr>
            <a:lvl5pPr lvl="4"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5pPr>
            <a:lvl6pPr lvl="5"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6pPr>
            <a:lvl7pPr lvl="6"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7pPr>
            <a:lvl8pPr lvl="7"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8pPr>
            <a:lvl9pPr lvl="8" rtl="0">
              <a:lnSpc>
                <a:spcPct val="100000"/>
              </a:lnSpc>
              <a:spcBef>
                <a:spcPts val="1600"/>
              </a:spcBef>
              <a:spcAft>
                <a:spcPts val="1600"/>
              </a:spcAft>
              <a:buClr>
                <a:schemeClr val="lt1"/>
              </a:buClr>
              <a:buSzPts val="1800"/>
              <a:buFont typeface="Sen ExtraBold"/>
              <a:buNone/>
              <a:defRPr sz="1800">
                <a:solidFill>
                  <a:schemeClr val="lt1"/>
                </a:solidFill>
                <a:latin typeface="Sen ExtraBold"/>
                <a:ea typeface="Sen ExtraBold"/>
                <a:cs typeface="Sen ExtraBold"/>
                <a:sym typeface="Sen ExtraBold"/>
              </a:defRPr>
            </a:lvl9pPr>
          </a:lstStyle>
          <a:p>
            <a:endParaRPr/>
          </a:p>
        </p:txBody>
      </p:sp>
      <p:sp>
        <p:nvSpPr>
          <p:cNvPr id="948" name="Google Shape;948;p19"/>
          <p:cNvSpPr txBox="1">
            <a:spLocks noGrp="1"/>
          </p:cNvSpPr>
          <p:nvPr>
            <p:ph type="subTitle" idx="5"/>
          </p:nvPr>
        </p:nvSpPr>
        <p:spPr>
          <a:xfrm>
            <a:off x="5602250" y="1900775"/>
            <a:ext cx="2828400" cy="6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1600"/>
              </a:spcBef>
              <a:spcAft>
                <a:spcPts val="0"/>
              </a:spcAft>
              <a:buClr>
                <a:schemeClr val="lt1"/>
              </a:buClr>
              <a:buSzPts val="1400"/>
              <a:buNone/>
              <a:defRPr>
                <a:solidFill>
                  <a:schemeClr val="lt1"/>
                </a:solidFill>
              </a:defRPr>
            </a:lvl2pPr>
            <a:lvl3pPr lvl="2" rtl="0">
              <a:lnSpc>
                <a:spcPct val="100000"/>
              </a:lnSpc>
              <a:spcBef>
                <a:spcPts val="1600"/>
              </a:spcBef>
              <a:spcAft>
                <a:spcPts val="0"/>
              </a:spcAft>
              <a:buClr>
                <a:schemeClr val="lt1"/>
              </a:buClr>
              <a:buSzPts val="1400"/>
              <a:buNone/>
              <a:defRPr>
                <a:solidFill>
                  <a:schemeClr val="lt1"/>
                </a:solidFill>
              </a:defRPr>
            </a:lvl3pPr>
            <a:lvl4pPr lvl="3" rtl="0">
              <a:lnSpc>
                <a:spcPct val="100000"/>
              </a:lnSpc>
              <a:spcBef>
                <a:spcPts val="1600"/>
              </a:spcBef>
              <a:spcAft>
                <a:spcPts val="0"/>
              </a:spcAft>
              <a:buClr>
                <a:schemeClr val="lt1"/>
              </a:buClr>
              <a:buSzPts val="1400"/>
              <a:buNone/>
              <a:defRPr>
                <a:solidFill>
                  <a:schemeClr val="lt1"/>
                </a:solidFill>
              </a:defRPr>
            </a:lvl4pPr>
            <a:lvl5pPr lvl="4" rtl="0">
              <a:lnSpc>
                <a:spcPct val="100000"/>
              </a:lnSpc>
              <a:spcBef>
                <a:spcPts val="1600"/>
              </a:spcBef>
              <a:spcAft>
                <a:spcPts val="0"/>
              </a:spcAft>
              <a:buClr>
                <a:schemeClr val="lt1"/>
              </a:buClr>
              <a:buSzPts val="1400"/>
              <a:buNone/>
              <a:defRPr>
                <a:solidFill>
                  <a:schemeClr val="lt1"/>
                </a:solidFill>
              </a:defRPr>
            </a:lvl5pPr>
            <a:lvl6pPr lvl="5" rtl="0">
              <a:lnSpc>
                <a:spcPct val="100000"/>
              </a:lnSpc>
              <a:spcBef>
                <a:spcPts val="1600"/>
              </a:spcBef>
              <a:spcAft>
                <a:spcPts val="0"/>
              </a:spcAft>
              <a:buClr>
                <a:schemeClr val="lt1"/>
              </a:buClr>
              <a:buSzPts val="1400"/>
              <a:buNone/>
              <a:defRPr>
                <a:solidFill>
                  <a:schemeClr val="lt1"/>
                </a:solidFill>
              </a:defRPr>
            </a:lvl6pPr>
            <a:lvl7pPr lvl="6" rtl="0">
              <a:lnSpc>
                <a:spcPct val="100000"/>
              </a:lnSpc>
              <a:spcBef>
                <a:spcPts val="1600"/>
              </a:spcBef>
              <a:spcAft>
                <a:spcPts val="0"/>
              </a:spcAft>
              <a:buClr>
                <a:schemeClr val="lt1"/>
              </a:buClr>
              <a:buSzPts val="1400"/>
              <a:buNone/>
              <a:defRPr>
                <a:solidFill>
                  <a:schemeClr val="lt1"/>
                </a:solidFill>
              </a:defRPr>
            </a:lvl7pPr>
            <a:lvl8pPr lvl="7" rtl="0">
              <a:lnSpc>
                <a:spcPct val="100000"/>
              </a:lnSpc>
              <a:spcBef>
                <a:spcPts val="1600"/>
              </a:spcBef>
              <a:spcAft>
                <a:spcPts val="0"/>
              </a:spcAft>
              <a:buClr>
                <a:schemeClr val="lt1"/>
              </a:buClr>
              <a:buSzPts val="1400"/>
              <a:buNone/>
              <a:defRPr>
                <a:solidFill>
                  <a:schemeClr val="lt1"/>
                </a:solidFill>
              </a:defRPr>
            </a:lvl8pPr>
            <a:lvl9pPr lvl="8"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949" name="Google Shape;949;p19"/>
          <p:cNvSpPr txBox="1">
            <a:spLocks noGrp="1"/>
          </p:cNvSpPr>
          <p:nvPr>
            <p:ph type="subTitle" idx="6"/>
          </p:nvPr>
        </p:nvSpPr>
        <p:spPr>
          <a:xfrm>
            <a:off x="5602250" y="1615900"/>
            <a:ext cx="2828400" cy="4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Font typeface="Sen ExtraBold"/>
              <a:buNone/>
              <a:defRPr>
                <a:solidFill>
                  <a:schemeClr val="lt1"/>
                </a:solidFill>
                <a:latin typeface="Sen ExtraBold"/>
                <a:ea typeface="Sen ExtraBold"/>
                <a:cs typeface="Sen ExtraBold"/>
                <a:sym typeface="Sen ExtraBold"/>
              </a:defRPr>
            </a:lvl1pPr>
            <a:lvl2pPr lvl="1"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2pPr>
            <a:lvl3pPr lvl="2"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3pPr>
            <a:lvl4pPr lvl="3"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4pPr>
            <a:lvl5pPr lvl="4"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5pPr>
            <a:lvl6pPr lvl="5"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6pPr>
            <a:lvl7pPr lvl="6"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7pPr>
            <a:lvl8pPr lvl="7"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8pPr>
            <a:lvl9pPr lvl="8" rtl="0">
              <a:lnSpc>
                <a:spcPct val="100000"/>
              </a:lnSpc>
              <a:spcBef>
                <a:spcPts val="1600"/>
              </a:spcBef>
              <a:spcAft>
                <a:spcPts val="1600"/>
              </a:spcAft>
              <a:buClr>
                <a:schemeClr val="lt1"/>
              </a:buClr>
              <a:buSzPts val="1800"/>
              <a:buFont typeface="Sen ExtraBold"/>
              <a:buNone/>
              <a:defRPr sz="1800">
                <a:solidFill>
                  <a:schemeClr val="lt1"/>
                </a:solidFill>
                <a:latin typeface="Sen ExtraBold"/>
                <a:ea typeface="Sen ExtraBold"/>
                <a:cs typeface="Sen ExtraBold"/>
                <a:sym typeface="Sen ExtraBold"/>
              </a:defRPr>
            </a:lvl9pPr>
          </a:lstStyle>
          <a:p>
            <a:endParaRPr/>
          </a:p>
        </p:txBody>
      </p:sp>
      <p:sp>
        <p:nvSpPr>
          <p:cNvPr id="950" name="Google Shape;950;p19"/>
          <p:cNvSpPr txBox="1">
            <a:spLocks noGrp="1"/>
          </p:cNvSpPr>
          <p:nvPr>
            <p:ph type="title"/>
          </p:nvPr>
        </p:nvSpPr>
        <p:spPr>
          <a:xfrm>
            <a:off x="713225" y="539500"/>
            <a:ext cx="7717500" cy="600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Four Columns">
  <p:cSld name="CAPTION_ONLY_1">
    <p:spTree>
      <p:nvGrpSpPr>
        <p:cNvPr id="1" name="Shape 951"/>
        <p:cNvGrpSpPr/>
        <p:nvPr/>
      </p:nvGrpSpPr>
      <p:grpSpPr>
        <a:xfrm>
          <a:off x="0" y="0"/>
          <a:ext cx="0" cy="0"/>
          <a:chOff x="0" y="0"/>
          <a:chExt cx="0" cy="0"/>
        </a:xfrm>
      </p:grpSpPr>
      <p:grpSp>
        <p:nvGrpSpPr>
          <p:cNvPr id="952" name="Google Shape;952;p20"/>
          <p:cNvGrpSpPr/>
          <p:nvPr/>
        </p:nvGrpSpPr>
        <p:grpSpPr>
          <a:xfrm>
            <a:off x="-4748775" y="-921425"/>
            <a:ext cx="16912029" cy="9970896"/>
            <a:chOff x="-4748775" y="-921425"/>
            <a:chExt cx="16912029" cy="9970896"/>
          </a:xfrm>
        </p:grpSpPr>
        <p:sp>
          <p:nvSpPr>
            <p:cNvPr id="953" name="Google Shape;953;p20"/>
            <p:cNvSpPr/>
            <p:nvPr/>
          </p:nvSpPr>
          <p:spPr>
            <a:xfrm>
              <a:off x="-1510325" y="-921425"/>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accent2"/>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4748775" y="-695375"/>
              <a:ext cx="6788583" cy="4323414"/>
            </a:xfrm>
            <a:custGeom>
              <a:avLst/>
              <a:gdLst/>
              <a:ahLst/>
              <a:cxnLst/>
              <a:rect l="l" t="t" r="r" b="b"/>
              <a:pathLst>
                <a:path w="77766" h="52359" extrusionOk="0">
                  <a:moveTo>
                    <a:pt x="37868" y="1"/>
                  </a:moveTo>
                  <a:lnTo>
                    <a:pt x="0" y="52359"/>
                  </a:lnTo>
                  <a:lnTo>
                    <a:pt x="39893" y="52359"/>
                  </a:lnTo>
                  <a:lnTo>
                    <a:pt x="777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2692125" y="921375"/>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dk1"/>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5740800" y="3905950"/>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dk1"/>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8304337" y="271125"/>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accent2"/>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958;p20"/>
          <p:cNvSpPr txBox="1">
            <a:spLocks noGrp="1"/>
          </p:cNvSpPr>
          <p:nvPr>
            <p:ph type="subTitle" idx="1"/>
          </p:nvPr>
        </p:nvSpPr>
        <p:spPr>
          <a:xfrm>
            <a:off x="2755138" y="3551850"/>
            <a:ext cx="1591800" cy="65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9" name="Google Shape;959;p20"/>
          <p:cNvSpPr txBox="1">
            <a:spLocks noGrp="1"/>
          </p:cNvSpPr>
          <p:nvPr>
            <p:ph type="subTitle" idx="2"/>
          </p:nvPr>
        </p:nvSpPr>
        <p:spPr>
          <a:xfrm>
            <a:off x="4797050" y="3551850"/>
            <a:ext cx="1591800" cy="65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0" name="Google Shape;960;p20"/>
          <p:cNvSpPr txBox="1">
            <a:spLocks noGrp="1"/>
          </p:cNvSpPr>
          <p:nvPr>
            <p:ph type="subTitle" idx="3"/>
          </p:nvPr>
        </p:nvSpPr>
        <p:spPr>
          <a:xfrm>
            <a:off x="6838950" y="3551850"/>
            <a:ext cx="1591800" cy="65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1" name="Google Shape;961;p20"/>
          <p:cNvSpPr txBox="1">
            <a:spLocks noGrp="1"/>
          </p:cNvSpPr>
          <p:nvPr>
            <p:ph type="subTitle" idx="4"/>
          </p:nvPr>
        </p:nvSpPr>
        <p:spPr>
          <a:xfrm>
            <a:off x="713225" y="3551850"/>
            <a:ext cx="1591800" cy="65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962" name="Google Shape;962;p20"/>
          <p:cNvGrpSpPr/>
          <p:nvPr/>
        </p:nvGrpSpPr>
        <p:grpSpPr>
          <a:xfrm>
            <a:off x="-35975" y="530825"/>
            <a:ext cx="9216000" cy="913769"/>
            <a:chOff x="-35975" y="530825"/>
            <a:chExt cx="9216000" cy="913769"/>
          </a:xfrm>
        </p:grpSpPr>
        <p:sp>
          <p:nvSpPr>
            <p:cNvPr id="963" name="Google Shape;963;p20"/>
            <p:cNvSpPr/>
            <p:nvPr/>
          </p:nvSpPr>
          <p:spPr>
            <a:xfrm>
              <a:off x="-35975" y="530825"/>
              <a:ext cx="9216000" cy="60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0"/>
            <p:cNvSpPr/>
            <p:nvPr/>
          </p:nvSpPr>
          <p:spPr>
            <a:xfrm rot="10800000">
              <a:off x="4386750" y="1124194"/>
              <a:ext cx="370500" cy="3204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5" name="Google Shape;965;p20"/>
          <p:cNvSpPr txBox="1">
            <a:spLocks noGrp="1"/>
          </p:cNvSpPr>
          <p:nvPr>
            <p:ph type="title"/>
          </p:nvPr>
        </p:nvSpPr>
        <p:spPr>
          <a:xfrm>
            <a:off x="713225" y="539500"/>
            <a:ext cx="7717500" cy="600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6" name="Google Shape;966;p20"/>
          <p:cNvSpPr txBox="1">
            <a:spLocks noGrp="1"/>
          </p:cNvSpPr>
          <p:nvPr>
            <p:ph type="subTitle" idx="5"/>
          </p:nvPr>
        </p:nvSpPr>
        <p:spPr>
          <a:xfrm>
            <a:off x="2755138" y="3214225"/>
            <a:ext cx="1591800" cy="3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Sen ExtraBold"/>
              <a:buNone/>
              <a:defRPr>
                <a:latin typeface="Sen ExtraBold"/>
                <a:ea typeface="Sen ExtraBold"/>
                <a:cs typeface="Sen ExtraBold"/>
                <a:sym typeface="Sen ExtraBold"/>
              </a:defRPr>
            </a:lvl1pPr>
            <a:lvl2pPr lvl="1"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2pPr>
            <a:lvl3pPr lvl="2"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3pPr>
            <a:lvl4pPr lvl="3"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4pPr>
            <a:lvl5pPr lvl="4"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5pPr>
            <a:lvl6pPr lvl="5"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6pPr>
            <a:lvl7pPr lvl="6"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7pPr>
            <a:lvl8pPr lvl="7"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8pPr>
            <a:lvl9pPr lvl="8" algn="ctr" rtl="0">
              <a:lnSpc>
                <a:spcPct val="100000"/>
              </a:lnSpc>
              <a:spcBef>
                <a:spcPts val="1600"/>
              </a:spcBef>
              <a:spcAft>
                <a:spcPts val="1600"/>
              </a:spcAft>
              <a:buSzPts val="1400"/>
              <a:buFont typeface="Sen ExtraBold"/>
              <a:buNone/>
              <a:defRPr>
                <a:latin typeface="Sen ExtraBold"/>
                <a:ea typeface="Sen ExtraBold"/>
                <a:cs typeface="Sen ExtraBold"/>
                <a:sym typeface="Sen ExtraBold"/>
              </a:defRPr>
            </a:lvl9pPr>
          </a:lstStyle>
          <a:p>
            <a:endParaRPr/>
          </a:p>
        </p:txBody>
      </p:sp>
      <p:sp>
        <p:nvSpPr>
          <p:cNvPr id="967" name="Google Shape;967;p20"/>
          <p:cNvSpPr txBox="1">
            <a:spLocks noGrp="1"/>
          </p:cNvSpPr>
          <p:nvPr>
            <p:ph type="subTitle" idx="6"/>
          </p:nvPr>
        </p:nvSpPr>
        <p:spPr>
          <a:xfrm>
            <a:off x="4797050" y="3214225"/>
            <a:ext cx="1591800" cy="3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Sen ExtraBold"/>
              <a:buNone/>
              <a:defRPr>
                <a:latin typeface="Sen ExtraBold"/>
                <a:ea typeface="Sen ExtraBold"/>
                <a:cs typeface="Sen ExtraBold"/>
                <a:sym typeface="Sen ExtraBold"/>
              </a:defRPr>
            </a:lvl1pPr>
            <a:lvl2pPr lvl="1"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2pPr>
            <a:lvl3pPr lvl="2"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3pPr>
            <a:lvl4pPr lvl="3"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4pPr>
            <a:lvl5pPr lvl="4"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5pPr>
            <a:lvl6pPr lvl="5"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6pPr>
            <a:lvl7pPr lvl="6"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7pPr>
            <a:lvl8pPr lvl="7"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8pPr>
            <a:lvl9pPr lvl="8" algn="ctr" rtl="0">
              <a:lnSpc>
                <a:spcPct val="100000"/>
              </a:lnSpc>
              <a:spcBef>
                <a:spcPts val="1600"/>
              </a:spcBef>
              <a:spcAft>
                <a:spcPts val="1600"/>
              </a:spcAft>
              <a:buSzPts val="1400"/>
              <a:buFont typeface="Sen ExtraBold"/>
              <a:buNone/>
              <a:defRPr>
                <a:latin typeface="Sen ExtraBold"/>
                <a:ea typeface="Sen ExtraBold"/>
                <a:cs typeface="Sen ExtraBold"/>
                <a:sym typeface="Sen ExtraBold"/>
              </a:defRPr>
            </a:lvl9pPr>
          </a:lstStyle>
          <a:p>
            <a:endParaRPr/>
          </a:p>
        </p:txBody>
      </p:sp>
      <p:sp>
        <p:nvSpPr>
          <p:cNvPr id="968" name="Google Shape;968;p20"/>
          <p:cNvSpPr txBox="1">
            <a:spLocks noGrp="1"/>
          </p:cNvSpPr>
          <p:nvPr>
            <p:ph type="subTitle" idx="7"/>
          </p:nvPr>
        </p:nvSpPr>
        <p:spPr>
          <a:xfrm>
            <a:off x="6838950" y="3214225"/>
            <a:ext cx="1591800" cy="3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Sen ExtraBold"/>
              <a:buNone/>
              <a:defRPr>
                <a:latin typeface="Sen ExtraBold"/>
                <a:ea typeface="Sen ExtraBold"/>
                <a:cs typeface="Sen ExtraBold"/>
                <a:sym typeface="Sen ExtraBold"/>
              </a:defRPr>
            </a:lvl1pPr>
            <a:lvl2pPr lvl="1"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2pPr>
            <a:lvl3pPr lvl="2"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3pPr>
            <a:lvl4pPr lvl="3"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4pPr>
            <a:lvl5pPr lvl="4"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5pPr>
            <a:lvl6pPr lvl="5"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6pPr>
            <a:lvl7pPr lvl="6"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7pPr>
            <a:lvl8pPr lvl="7"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8pPr>
            <a:lvl9pPr lvl="8" algn="ctr" rtl="0">
              <a:lnSpc>
                <a:spcPct val="100000"/>
              </a:lnSpc>
              <a:spcBef>
                <a:spcPts val="1600"/>
              </a:spcBef>
              <a:spcAft>
                <a:spcPts val="1600"/>
              </a:spcAft>
              <a:buSzPts val="1400"/>
              <a:buFont typeface="Sen ExtraBold"/>
              <a:buNone/>
              <a:defRPr>
                <a:latin typeface="Sen ExtraBold"/>
                <a:ea typeface="Sen ExtraBold"/>
                <a:cs typeface="Sen ExtraBold"/>
                <a:sym typeface="Sen ExtraBold"/>
              </a:defRPr>
            </a:lvl9pPr>
          </a:lstStyle>
          <a:p>
            <a:endParaRPr/>
          </a:p>
        </p:txBody>
      </p:sp>
      <p:sp>
        <p:nvSpPr>
          <p:cNvPr id="969" name="Google Shape;969;p20"/>
          <p:cNvSpPr txBox="1">
            <a:spLocks noGrp="1"/>
          </p:cNvSpPr>
          <p:nvPr>
            <p:ph type="subTitle" idx="8"/>
          </p:nvPr>
        </p:nvSpPr>
        <p:spPr>
          <a:xfrm>
            <a:off x="713225" y="3214225"/>
            <a:ext cx="1591800" cy="3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Sen ExtraBold"/>
              <a:buNone/>
              <a:defRPr>
                <a:latin typeface="Sen ExtraBold"/>
                <a:ea typeface="Sen ExtraBold"/>
                <a:cs typeface="Sen ExtraBold"/>
                <a:sym typeface="Sen ExtraBold"/>
              </a:defRPr>
            </a:lvl1pPr>
            <a:lvl2pPr lvl="1"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2pPr>
            <a:lvl3pPr lvl="2"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3pPr>
            <a:lvl4pPr lvl="3"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4pPr>
            <a:lvl5pPr lvl="4"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5pPr>
            <a:lvl6pPr lvl="5"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6pPr>
            <a:lvl7pPr lvl="6"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7pPr>
            <a:lvl8pPr lvl="7" algn="ctr" rtl="0">
              <a:lnSpc>
                <a:spcPct val="100000"/>
              </a:lnSpc>
              <a:spcBef>
                <a:spcPts val="1600"/>
              </a:spcBef>
              <a:spcAft>
                <a:spcPts val="0"/>
              </a:spcAft>
              <a:buSzPts val="1400"/>
              <a:buFont typeface="Sen ExtraBold"/>
              <a:buNone/>
              <a:defRPr>
                <a:latin typeface="Sen ExtraBold"/>
                <a:ea typeface="Sen ExtraBold"/>
                <a:cs typeface="Sen ExtraBold"/>
                <a:sym typeface="Sen ExtraBold"/>
              </a:defRPr>
            </a:lvl8pPr>
            <a:lvl9pPr lvl="8" algn="ctr" rtl="0">
              <a:lnSpc>
                <a:spcPct val="100000"/>
              </a:lnSpc>
              <a:spcBef>
                <a:spcPts val="1600"/>
              </a:spcBef>
              <a:spcAft>
                <a:spcPts val="1600"/>
              </a:spcAft>
              <a:buSzPts val="1400"/>
              <a:buFont typeface="Sen ExtraBold"/>
              <a:buNone/>
              <a:defRPr>
                <a:latin typeface="Sen ExtraBold"/>
                <a:ea typeface="Sen ExtraBold"/>
                <a:cs typeface="Sen ExtraBold"/>
                <a:sym typeface="Sen ExtraBol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APTION_ONLY_2">
    <p:bg>
      <p:bgPr>
        <a:solidFill>
          <a:schemeClr val="dk1"/>
        </a:solidFill>
        <a:effectLst/>
      </p:bgPr>
    </p:bg>
    <p:spTree>
      <p:nvGrpSpPr>
        <p:cNvPr id="1" name="Shape 1272"/>
        <p:cNvGrpSpPr/>
        <p:nvPr/>
      </p:nvGrpSpPr>
      <p:grpSpPr>
        <a:xfrm>
          <a:off x="0" y="0"/>
          <a:ext cx="0" cy="0"/>
          <a:chOff x="0" y="0"/>
          <a:chExt cx="0" cy="0"/>
        </a:xfrm>
      </p:grpSpPr>
      <p:sp>
        <p:nvSpPr>
          <p:cNvPr id="1273" name="Google Shape;1273;p25"/>
          <p:cNvSpPr/>
          <p:nvPr/>
        </p:nvSpPr>
        <p:spPr>
          <a:xfrm>
            <a:off x="-1510325" y="-921425"/>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accent2"/>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4" name="Google Shape;1274;p25"/>
          <p:cNvGrpSpPr/>
          <p:nvPr/>
        </p:nvGrpSpPr>
        <p:grpSpPr>
          <a:xfrm>
            <a:off x="-35975" y="530825"/>
            <a:ext cx="9216000" cy="913769"/>
            <a:chOff x="-35975" y="530825"/>
            <a:chExt cx="9216000" cy="913769"/>
          </a:xfrm>
        </p:grpSpPr>
        <p:sp>
          <p:nvSpPr>
            <p:cNvPr id="1275" name="Google Shape;1275;p25"/>
            <p:cNvSpPr/>
            <p:nvPr/>
          </p:nvSpPr>
          <p:spPr>
            <a:xfrm>
              <a:off x="-35975" y="530825"/>
              <a:ext cx="9216000" cy="60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5"/>
            <p:cNvSpPr/>
            <p:nvPr/>
          </p:nvSpPr>
          <p:spPr>
            <a:xfrm rot="10800000">
              <a:off x="4386750" y="1124194"/>
              <a:ext cx="370500" cy="3204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7" name="Google Shape;1277;p25"/>
          <p:cNvSpPr/>
          <p:nvPr/>
        </p:nvSpPr>
        <p:spPr>
          <a:xfrm>
            <a:off x="-4728450" y="-793150"/>
            <a:ext cx="6770308" cy="4327864"/>
          </a:xfrm>
          <a:custGeom>
            <a:avLst/>
            <a:gdLst/>
            <a:ahLst/>
            <a:cxnLst/>
            <a:rect l="l" t="t" r="r" b="b"/>
            <a:pathLst>
              <a:path w="77766" h="52359" extrusionOk="0">
                <a:moveTo>
                  <a:pt x="37868" y="1"/>
                </a:moveTo>
                <a:lnTo>
                  <a:pt x="0" y="52359"/>
                </a:lnTo>
                <a:lnTo>
                  <a:pt x="39893" y="52359"/>
                </a:lnTo>
                <a:lnTo>
                  <a:pt x="777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txBox="1">
            <a:spLocks noGrp="1"/>
          </p:cNvSpPr>
          <p:nvPr>
            <p:ph type="title"/>
          </p:nvPr>
        </p:nvSpPr>
        <p:spPr>
          <a:xfrm>
            <a:off x="713225" y="539500"/>
            <a:ext cx="7717500" cy="600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9" name="Google Shape;1279;p25"/>
          <p:cNvSpPr/>
          <p:nvPr/>
        </p:nvSpPr>
        <p:spPr>
          <a:xfrm>
            <a:off x="-3028850" y="1384350"/>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lt1"/>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5"/>
          <p:cNvSpPr/>
          <p:nvPr/>
        </p:nvSpPr>
        <p:spPr>
          <a:xfrm>
            <a:off x="5740800" y="3905950"/>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lt1"/>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5"/>
          <p:cNvSpPr/>
          <p:nvPr/>
        </p:nvSpPr>
        <p:spPr>
          <a:xfrm>
            <a:off x="8686787" y="-250400"/>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accent2"/>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ITLE_2">
    <p:bg>
      <p:bgPr>
        <a:solidFill>
          <a:schemeClr val="lt1"/>
        </a:solidFill>
        <a:effectLst/>
      </p:bgPr>
    </p:bg>
    <p:spTree>
      <p:nvGrpSpPr>
        <p:cNvPr id="1" name="Shape 1572"/>
        <p:cNvGrpSpPr/>
        <p:nvPr/>
      </p:nvGrpSpPr>
      <p:grpSpPr>
        <a:xfrm>
          <a:off x="0" y="0"/>
          <a:ext cx="0" cy="0"/>
          <a:chOff x="0" y="0"/>
          <a:chExt cx="0" cy="0"/>
        </a:xfrm>
      </p:grpSpPr>
      <p:sp>
        <p:nvSpPr>
          <p:cNvPr id="1573" name="Google Shape;1573;p29"/>
          <p:cNvSpPr/>
          <p:nvPr/>
        </p:nvSpPr>
        <p:spPr>
          <a:xfrm>
            <a:off x="-165125" y="1346875"/>
            <a:ext cx="670214" cy="878825"/>
          </a:xfrm>
          <a:custGeom>
            <a:avLst/>
            <a:gdLst/>
            <a:ahLst/>
            <a:cxnLst/>
            <a:rect l="l" t="t" r="r" b="b"/>
            <a:pathLst>
              <a:path w="21440" h="31395" fill="none" extrusionOk="0">
                <a:moveTo>
                  <a:pt x="21440" y="0"/>
                </a:moveTo>
                <a:lnTo>
                  <a:pt x="0" y="31394"/>
                </a:lnTo>
              </a:path>
            </a:pathLst>
          </a:custGeom>
          <a:noFill/>
          <a:ln w="19050" cap="flat" cmpd="sng">
            <a:solidFill>
              <a:schemeClr val="dk1"/>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1549250" y="-1348187"/>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accent2"/>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rot="208866">
            <a:off x="7238030" y="4091857"/>
            <a:ext cx="1069680" cy="1623036"/>
          </a:xfrm>
          <a:custGeom>
            <a:avLst/>
            <a:gdLst/>
            <a:ahLst/>
            <a:cxnLst/>
            <a:rect l="l" t="t" r="r" b="b"/>
            <a:pathLst>
              <a:path w="34548" h="50591" fill="none" extrusionOk="0">
                <a:moveTo>
                  <a:pt x="1" y="50591"/>
                </a:moveTo>
                <a:lnTo>
                  <a:pt x="34547" y="1"/>
                </a:lnTo>
              </a:path>
            </a:pathLst>
          </a:custGeom>
          <a:noFill/>
          <a:ln w="19050" cap="flat" cmpd="sng">
            <a:solidFill>
              <a:schemeClr val="dk1"/>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5006800" y="-1008275"/>
            <a:ext cx="6780029" cy="4390302"/>
          </a:xfrm>
          <a:custGeom>
            <a:avLst/>
            <a:gdLst/>
            <a:ahLst/>
            <a:cxnLst/>
            <a:rect l="l" t="t" r="r" b="b"/>
            <a:pathLst>
              <a:path w="77766" h="52359" extrusionOk="0">
                <a:moveTo>
                  <a:pt x="37868" y="1"/>
                </a:moveTo>
                <a:lnTo>
                  <a:pt x="0" y="52359"/>
                </a:lnTo>
                <a:lnTo>
                  <a:pt x="39893" y="52359"/>
                </a:lnTo>
                <a:lnTo>
                  <a:pt x="777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713225" y="539500"/>
            <a:ext cx="3858900" cy="3583500"/>
          </a:xfrm>
          <a:prstGeom prst="wedgeRectCallout">
            <a:avLst>
              <a:gd name="adj1" fmla="val -20550"/>
              <a:gd name="adj2" fmla="val 635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7567850" y="3217100"/>
            <a:ext cx="3237659" cy="2332133"/>
          </a:xfrm>
          <a:custGeom>
            <a:avLst/>
            <a:gdLst/>
            <a:ahLst/>
            <a:cxnLst/>
            <a:rect l="l" t="t" r="r" b="b"/>
            <a:pathLst>
              <a:path w="67339" h="53000" extrusionOk="0">
                <a:moveTo>
                  <a:pt x="67339" y="0"/>
                </a:moveTo>
                <a:lnTo>
                  <a:pt x="30803" y="52999"/>
                </a:lnTo>
                <a:lnTo>
                  <a:pt x="0" y="52999"/>
                </a:lnTo>
                <a:lnTo>
                  <a:pt x="365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9" name="Google Shape;1579;p29"/>
          <p:cNvGrpSpPr/>
          <p:nvPr/>
        </p:nvGrpSpPr>
        <p:grpSpPr>
          <a:xfrm rot="3028554">
            <a:off x="7693333" y="2765291"/>
            <a:ext cx="2162649" cy="4069393"/>
            <a:chOff x="505303" y="539515"/>
            <a:chExt cx="1367020" cy="2572281"/>
          </a:xfrm>
        </p:grpSpPr>
        <p:sp>
          <p:nvSpPr>
            <p:cNvPr id="1580" name="Google Shape;1580;p29"/>
            <p:cNvSpPr/>
            <p:nvPr/>
          </p:nvSpPr>
          <p:spPr>
            <a:xfrm>
              <a:off x="505303" y="539515"/>
              <a:ext cx="761280" cy="451882"/>
            </a:xfrm>
            <a:custGeom>
              <a:avLst/>
              <a:gdLst/>
              <a:ahLst/>
              <a:cxnLst/>
              <a:rect l="l" t="t" r="r" b="b"/>
              <a:pathLst>
                <a:path w="27174" h="16130" extrusionOk="0">
                  <a:moveTo>
                    <a:pt x="27133" y="0"/>
                  </a:moveTo>
                  <a:lnTo>
                    <a:pt x="0" y="16061"/>
                  </a:lnTo>
                  <a:lnTo>
                    <a:pt x="41" y="16130"/>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510262" y="557025"/>
              <a:ext cx="761308" cy="451966"/>
            </a:xfrm>
            <a:custGeom>
              <a:avLst/>
              <a:gdLst/>
              <a:ahLst/>
              <a:cxnLst/>
              <a:rect l="l" t="t" r="r" b="b"/>
              <a:pathLst>
                <a:path w="27175" h="16133" extrusionOk="0">
                  <a:moveTo>
                    <a:pt x="27134" y="1"/>
                  </a:moveTo>
                  <a:lnTo>
                    <a:pt x="1" y="16063"/>
                  </a:lnTo>
                  <a:lnTo>
                    <a:pt x="43" y="16132"/>
                  </a:lnTo>
                  <a:lnTo>
                    <a:pt x="27174" y="70"/>
                  </a:lnTo>
                  <a:lnTo>
                    <a:pt x="27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15305" y="574562"/>
              <a:ext cx="761280" cy="451882"/>
            </a:xfrm>
            <a:custGeom>
              <a:avLst/>
              <a:gdLst/>
              <a:ahLst/>
              <a:cxnLst/>
              <a:rect l="l" t="t" r="r" b="b"/>
              <a:pathLst>
                <a:path w="27174" h="16130" extrusionOk="0">
                  <a:moveTo>
                    <a:pt x="27133" y="0"/>
                  </a:moveTo>
                  <a:lnTo>
                    <a:pt x="0" y="16061"/>
                  </a:lnTo>
                  <a:lnTo>
                    <a:pt x="42" y="16130"/>
                  </a:lnTo>
                  <a:lnTo>
                    <a:pt x="27173"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520319" y="592127"/>
              <a:ext cx="761224" cy="451910"/>
            </a:xfrm>
            <a:custGeom>
              <a:avLst/>
              <a:gdLst/>
              <a:ahLst/>
              <a:cxnLst/>
              <a:rect l="l" t="t" r="r" b="b"/>
              <a:pathLst>
                <a:path w="27172" h="16131" extrusionOk="0">
                  <a:moveTo>
                    <a:pt x="27131" y="0"/>
                  </a:moveTo>
                  <a:lnTo>
                    <a:pt x="0" y="16061"/>
                  </a:lnTo>
                  <a:lnTo>
                    <a:pt x="41" y="16130"/>
                  </a:lnTo>
                  <a:lnTo>
                    <a:pt x="27172"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525334" y="609609"/>
              <a:ext cx="761224" cy="451882"/>
            </a:xfrm>
            <a:custGeom>
              <a:avLst/>
              <a:gdLst/>
              <a:ahLst/>
              <a:cxnLst/>
              <a:rect l="l" t="t" r="r" b="b"/>
              <a:pathLst>
                <a:path w="27172" h="16130" extrusionOk="0">
                  <a:moveTo>
                    <a:pt x="27131" y="0"/>
                  </a:moveTo>
                  <a:lnTo>
                    <a:pt x="1" y="16062"/>
                  </a:lnTo>
                  <a:lnTo>
                    <a:pt x="41" y="16130"/>
                  </a:lnTo>
                  <a:lnTo>
                    <a:pt x="27172" y="69"/>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530321" y="627118"/>
              <a:ext cx="761224" cy="451938"/>
            </a:xfrm>
            <a:custGeom>
              <a:avLst/>
              <a:gdLst/>
              <a:ahLst/>
              <a:cxnLst/>
              <a:rect l="l" t="t" r="r" b="b"/>
              <a:pathLst>
                <a:path w="27172" h="16132" extrusionOk="0">
                  <a:moveTo>
                    <a:pt x="27131" y="0"/>
                  </a:moveTo>
                  <a:lnTo>
                    <a:pt x="0" y="16063"/>
                  </a:lnTo>
                  <a:lnTo>
                    <a:pt x="41" y="16132"/>
                  </a:lnTo>
                  <a:lnTo>
                    <a:pt x="27171"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535335" y="644627"/>
              <a:ext cx="761280" cy="451966"/>
            </a:xfrm>
            <a:custGeom>
              <a:avLst/>
              <a:gdLst/>
              <a:ahLst/>
              <a:cxnLst/>
              <a:rect l="l" t="t" r="r" b="b"/>
              <a:pathLst>
                <a:path w="27174" h="16133" extrusionOk="0">
                  <a:moveTo>
                    <a:pt x="27131" y="1"/>
                  </a:moveTo>
                  <a:lnTo>
                    <a:pt x="0" y="16063"/>
                  </a:lnTo>
                  <a:lnTo>
                    <a:pt x="41" y="16132"/>
                  </a:lnTo>
                  <a:lnTo>
                    <a:pt x="27173"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9"/>
            <p:cNvSpPr/>
            <p:nvPr/>
          </p:nvSpPr>
          <p:spPr>
            <a:xfrm>
              <a:off x="540350" y="662165"/>
              <a:ext cx="761280" cy="451938"/>
            </a:xfrm>
            <a:custGeom>
              <a:avLst/>
              <a:gdLst/>
              <a:ahLst/>
              <a:cxnLst/>
              <a:rect l="l" t="t" r="r" b="b"/>
              <a:pathLst>
                <a:path w="27174" h="16132" extrusionOk="0">
                  <a:moveTo>
                    <a:pt x="27131" y="0"/>
                  </a:moveTo>
                  <a:lnTo>
                    <a:pt x="0" y="16063"/>
                  </a:lnTo>
                  <a:lnTo>
                    <a:pt x="41" y="16132"/>
                  </a:lnTo>
                  <a:lnTo>
                    <a:pt x="27174"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9"/>
            <p:cNvSpPr/>
            <p:nvPr/>
          </p:nvSpPr>
          <p:spPr>
            <a:xfrm>
              <a:off x="545309" y="679730"/>
              <a:ext cx="761308" cy="451910"/>
            </a:xfrm>
            <a:custGeom>
              <a:avLst/>
              <a:gdLst/>
              <a:ahLst/>
              <a:cxnLst/>
              <a:rect l="l" t="t" r="r" b="b"/>
              <a:pathLst>
                <a:path w="27175" h="16131" extrusionOk="0">
                  <a:moveTo>
                    <a:pt x="27133" y="0"/>
                  </a:moveTo>
                  <a:lnTo>
                    <a:pt x="1" y="16061"/>
                  </a:lnTo>
                  <a:lnTo>
                    <a:pt x="41" y="16130"/>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9"/>
            <p:cNvSpPr/>
            <p:nvPr/>
          </p:nvSpPr>
          <p:spPr>
            <a:xfrm>
              <a:off x="550351" y="697212"/>
              <a:ext cx="761280" cy="451910"/>
            </a:xfrm>
            <a:custGeom>
              <a:avLst/>
              <a:gdLst/>
              <a:ahLst/>
              <a:cxnLst/>
              <a:rect l="l" t="t" r="r" b="b"/>
              <a:pathLst>
                <a:path w="27174" h="16131" extrusionOk="0">
                  <a:moveTo>
                    <a:pt x="27133" y="0"/>
                  </a:moveTo>
                  <a:lnTo>
                    <a:pt x="0" y="16062"/>
                  </a:lnTo>
                  <a:lnTo>
                    <a:pt x="42" y="16130"/>
                  </a:lnTo>
                  <a:lnTo>
                    <a:pt x="27173"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9"/>
            <p:cNvSpPr/>
            <p:nvPr/>
          </p:nvSpPr>
          <p:spPr>
            <a:xfrm>
              <a:off x="555310" y="714777"/>
              <a:ext cx="761280" cy="451910"/>
            </a:xfrm>
            <a:custGeom>
              <a:avLst/>
              <a:gdLst/>
              <a:ahLst/>
              <a:cxnLst/>
              <a:rect l="l" t="t" r="r" b="b"/>
              <a:pathLst>
                <a:path w="27174" h="16131" extrusionOk="0">
                  <a:moveTo>
                    <a:pt x="27133" y="0"/>
                  </a:moveTo>
                  <a:lnTo>
                    <a:pt x="1" y="16061"/>
                  </a:lnTo>
                  <a:lnTo>
                    <a:pt x="43" y="16130"/>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9"/>
            <p:cNvSpPr/>
            <p:nvPr/>
          </p:nvSpPr>
          <p:spPr>
            <a:xfrm>
              <a:off x="560381" y="732258"/>
              <a:ext cx="761224" cy="451882"/>
            </a:xfrm>
            <a:custGeom>
              <a:avLst/>
              <a:gdLst/>
              <a:ahLst/>
              <a:cxnLst/>
              <a:rect l="l" t="t" r="r" b="b"/>
              <a:pathLst>
                <a:path w="27172" h="16130" extrusionOk="0">
                  <a:moveTo>
                    <a:pt x="27131" y="0"/>
                  </a:moveTo>
                  <a:lnTo>
                    <a:pt x="0" y="16061"/>
                  </a:lnTo>
                  <a:lnTo>
                    <a:pt x="41" y="16130"/>
                  </a:lnTo>
                  <a:lnTo>
                    <a:pt x="27172" y="69"/>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9"/>
            <p:cNvSpPr/>
            <p:nvPr/>
          </p:nvSpPr>
          <p:spPr>
            <a:xfrm>
              <a:off x="565396" y="749824"/>
              <a:ext cx="761252" cy="451910"/>
            </a:xfrm>
            <a:custGeom>
              <a:avLst/>
              <a:gdLst/>
              <a:ahLst/>
              <a:cxnLst/>
              <a:rect l="l" t="t" r="r" b="b"/>
              <a:pathLst>
                <a:path w="27173" h="16131" extrusionOk="0">
                  <a:moveTo>
                    <a:pt x="27131" y="0"/>
                  </a:moveTo>
                  <a:lnTo>
                    <a:pt x="1" y="16061"/>
                  </a:lnTo>
                  <a:lnTo>
                    <a:pt x="41" y="16130"/>
                  </a:lnTo>
                  <a:lnTo>
                    <a:pt x="27172"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9"/>
            <p:cNvSpPr/>
            <p:nvPr/>
          </p:nvSpPr>
          <p:spPr>
            <a:xfrm>
              <a:off x="570382" y="767305"/>
              <a:ext cx="761224" cy="451938"/>
            </a:xfrm>
            <a:custGeom>
              <a:avLst/>
              <a:gdLst/>
              <a:ahLst/>
              <a:cxnLst/>
              <a:rect l="l" t="t" r="r" b="b"/>
              <a:pathLst>
                <a:path w="27172" h="16132" extrusionOk="0">
                  <a:moveTo>
                    <a:pt x="27131" y="0"/>
                  </a:moveTo>
                  <a:lnTo>
                    <a:pt x="0" y="16062"/>
                  </a:lnTo>
                  <a:lnTo>
                    <a:pt x="41" y="16132"/>
                  </a:lnTo>
                  <a:lnTo>
                    <a:pt x="27172" y="69"/>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9"/>
            <p:cNvSpPr/>
            <p:nvPr/>
          </p:nvSpPr>
          <p:spPr>
            <a:xfrm>
              <a:off x="575397" y="784815"/>
              <a:ext cx="761280" cy="451938"/>
            </a:xfrm>
            <a:custGeom>
              <a:avLst/>
              <a:gdLst/>
              <a:ahLst/>
              <a:cxnLst/>
              <a:rect l="l" t="t" r="r" b="b"/>
              <a:pathLst>
                <a:path w="27174" h="16132" extrusionOk="0">
                  <a:moveTo>
                    <a:pt x="27131" y="0"/>
                  </a:moveTo>
                  <a:lnTo>
                    <a:pt x="0" y="16063"/>
                  </a:lnTo>
                  <a:lnTo>
                    <a:pt x="41" y="16132"/>
                  </a:lnTo>
                  <a:lnTo>
                    <a:pt x="27173"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9"/>
            <p:cNvSpPr/>
            <p:nvPr/>
          </p:nvSpPr>
          <p:spPr>
            <a:xfrm>
              <a:off x="580356" y="802380"/>
              <a:ext cx="761252" cy="451966"/>
            </a:xfrm>
            <a:custGeom>
              <a:avLst/>
              <a:gdLst/>
              <a:ahLst/>
              <a:cxnLst/>
              <a:rect l="l" t="t" r="r" b="b"/>
              <a:pathLst>
                <a:path w="27173" h="16133" extrusionOk="0">
                  <a:moveTo>
                    <a:pt x="27132" y="1"/>
                  </a:moveTo>
                  <a:lnTo>
                    <a:pt x="1" y="16063"/>
                  </a:lnTo>
                  <a:lnTo>
                    <a:pt x="41" y="16132"/>
                  </a:lnTo>
                  <a:lnTo>
                    <a:pt x="27172"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9"/>
            <p:cNvSpPr/>
            <p:nvPr/>
          </p:nvSpPr>
          <p:spPr>
            <a:xfrm>
              <a:off x="585370" y="819861"/>
              <a:ext cx="761308" cy="451910"/>
            </a:xfrm>
            <a:custGeom>
              <a:avLst/>
              <a:gdLst/>
              <a:ahLst/>
              <a:cxnLst/>
              <a:rect l="l" t="t" r="r" b="b"/>
              <a:pathLst>
                <a:path w="27175" h="16131" extrusionOk="0">
                  <a:moveTo>
                    <a:pt x="27134" y="0"/>
                  </a:moveTo>
                  <a:lnTo>
                    <a:pt x="1" y="16063"/>
                  </a:lnTo>
                  <a:lnTo>
                    <a:pt x="42" y="16130"/>
                  </a:lnTo>
                  <a:lnTo>
                    <a:pt x="27174" y="70"/>
                  </a:lnTo>
                  <a:lnTo>
                    <a:pt x="271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9"/>
            <p:cNvSpPr/>
            <p:nvPr/>
          </p:nvSpPr>
          <p:spPr>
            <a:xfrm>
              <a:off x="590357" y="837427"/>
              <a:ext cx="761280" cy="451938"/>
            </a:xfrm>
            <a:custGeom>
              <a:avLst/>
              <a:gdLst/>
              <a:ahLst/>
              <a:cxnLst/>
              <a:rect l="l" t="t" r="r" b="b"/>
              <a:pathLst>
                <a:path w="27174" h="16132" extrusionOk="0">
                  <a:moveTo>
                    <a:pt x="27133" y="1"/>
                  </a:moveTo>
                  <a:lnTo>
                    <a:pt x="0" y="16063"/>
                  </a:lnTo>
                  <a:lnTo>
                    <a:pt x="41" y="16132"/>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9"/>
            <p:cNvSpPr/>
            <p:nvPr/>
          </p:nvSpPr>
          <p:spPr>
            <a:xfrm>
              <a:off x="595372" y="854908"/>
              <a:ext cx="761280" cy="451938"/>
            </a:xfrm>
            <a:custGeom>
              <a:avLst/>
              <a:gdLst/>
              <a:ahLst/>
              <a:cxnLst/>
              <a:rect l="l" t="t" r="r" b="b"/>
              <a:pathLst>
                <a:path w="27174" h="16132" extrusionOk="0">
                  <a:moveTo>
                    <a:pt x="27133" y="0"/>
                  </a:moveTo>
                  <a:lnTo>
                    <a:pt x="1" y="16062"/>
                  </a:lnTo>
                  <a:lnTo>
                    <a:pt x="43" y="16132"/>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9"/>
            <p:cNvSpPr/>
            <p:nvPr/>
          </p:nvSpPr>
          <p:spPr>
            <a:xfrm>
              <a:off x="600442" y="872529"/>
              <a:ext cx="761280" cy="451882"/>
            </a:xfrm>
            <a:custGeom>
              <a:avLst/>
              <a:gdLst/>
              <a:ahLst/>
              <a:cxnLst/>
              <a:rect l="l" t="t" r="r" b="b"/>
              <a:pathLst>
                <a:path w="27174" h="16130" extrusionOk="0">
                  <a:moveTo>
                    <a:pt x="27131" y="0"/>
                  </a:moveTo>
                  <a:lnTo>
                    <a:pt x="0" y="16061"/>
                  </a:lnTo>
                  <a:lnTo>
                    <a:pt x="41" y="16130"/>
                  </a:lnTo>
                  <a:lnTo>
                    <a:pt x="27174" y="69"/>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9"/>
            <p:cNvSpPr/>
            <p:nvPr/>
          </p:nvSpPr>
          <p:spPr>
            <a:xfrm>
              <a:off x="605401" y="890039"/>
              <a:ext cx="761308" cy="451966"/>
            </a:xfrm>
            <a:custGeom>
              <a:avLst/>
              <a:gdLst/>
              <a:ahLst/>
              <a:cxnLst/>
              <a:rect l="l" t="t" r="r" b="b"/>
              <a:pathLst>
                <a:path w="27175" h="16133" extrusionOk="0">
                  <a:moveTo>
                    <a:pt x="27134" y="1"/>
                  </a:moveTo>
                  <a:lnTo>
                    <a:pt x="1" y="16063"/>
                  </a:lnTo>
                  <a:lnTo>
                    <a:pt x="42" y="16132"/>
                  </a:lnTo>
                  <a:lnTo>
                    <a:pt x="27174" y="70"/>
                  </a:lnTo>
                  <a:lnTo>
                    <a:pt x="27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9"/>
            <p:cNvSpPr/>
            <p:nvPr/>
          </p:nvSpPr>
          <p:spPr>
            <a:xfrm>
              <a:off x="610444" y="907520"/>
              <a:ext cx="761280" cy="451938"/>
            </a:xfrm>
            <a:custGeom>
              <a:avLst/>
              <a:gdLst/>
              <a:ahLst/>
              <a:cxnLst/>
              <a:rect l="l" t="t" r="r" b="b"/>
              <a:pathLst>
                <a:path w="27174" h="16132" extrusionOk="0">
                  <a:moveTo>
                    <a:pt x="27133" y="0"/>
                  </a:moveTo>
                  <a:lnTo>
                    <a:pt x="0" y="16062"/>
                  </a:lnTo>
                  <a:lnTo>
                    <a:pt x="42" y="16132"/>
                  </a:lnTo>
                  <a:lnTo>
                    <a:pt x="27173"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9"/>
            <p:cNvSpPr/>
            <p:nvPr/>
          </p:nvSpPr>
          <p:spPr>
            <a:xfrm>
              <a:off x="615402" y="925086"/>
              <a:ext cx="761280" cy="451938"/>
            </a:xfrm>
            <a:custGeom>
              <a:avLst/>
              <a:gdLst/>
              <a:ahLst/>
              <a:cxnLst/>
              <a:rect l="l" t="t" r="r" b="b"/>
              <a:pathLst>
                <a:path w="27174" h="16132" extrusionOk="0">
                  <a:moveTo>
                    <a:pt x="27133" y="0"/>
                  </a:moveTo>
                  <a:lnTo>
                    <a:pt x="1" y="16063"/>
                  </a:lnTo>
                  <a:lnTo>
                    <a:pt x="41" y="16132"/>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9"/>
            <p:cNvSpPr/>
            <p:nvPr/>
          </p:nvSpPr>
          <p:spPr>
            <a:xfrm>
              <a:off x="620473" y="942567"/>
              <a:ext cx="761224" cy="451938"/>
            </a:xfrm>
            <a:custGeom>
              <a:avLst/>
              <a:gdLst/>
              <a:ahLst/>
              <a:cxnLst/>
              <a:rect l="l" t="t" r="r" b="b"/>
              <a:pathLst>
                <a:path w="27172" h="16132" extrusionOk="0">
                  <a:moveTo>
                    <a:pt x="27131" y="0"/>
                  </a:moveTo>
                  <a:lnTo>
                    <a:pt x="1" y="16062"/>
                  </a:lnTo>
                  <a:lnTo>
                    <a:pt x="41" y="16132"/>
                  </a:lnTo>
                  <a:lnTo>
                    <a:pt x="27172"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9"/>
            <p:cNvSpPr/>
            <p:nvPr/>
          </p:nvSpPr>
          <p:spPr>
            <a:xfrm>
              <a:off x="625488" y="960076"/>
              <a:ext cx="761252" cy="451966"/>
            </a:xfrm>
            <a:custGeom>
              <a:avLst/>
              <a:gdLst/>
              <a:ahLst/>
              <a:cxnLst/>
              <a:rect l="l" t="t" r="r" b="b"/>
              <a:pathLst>
                <a:path w="27173" h="16133" extrusionOk="0">
                  <a:moveTo>
                    <a:pt x="27132" y="1"/>
                  </a:moveTo>
                  <a:lnTo>
                    <a:pt x="1" y="16063"/>
                  </a:lnTo>
                  <a:lnTo>
                    <a:pt x="41" y="16132"/>
                  </a:lnTo>
                  <a:lnTo>
                    <a:pt x="27172"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9"/>
            <p:cNvSpPr/>
            <p:nvPr/>
          </p:nvSpPr>
          <p:spPr>
            <a:xfrm>
              <a:off x="630474" y="977614"/>
              <a:ext cx="761280" cy="451938"/>
            </a:xfrm>
            <a:custGeom>
              <a:avLst/>
              <a:gdLst/>
              <a:ahLst/>
              <a:cxnLst/>
              <a:rect l="l" t="t" r="r" b="b"/>
              <a:pathLst>
                <a:path w="27174" h="16132" extrusionOk="0">
                  <a:moveTo>
                    <a:pt x="27131" y="0"/>
                  </a:moveTo>
                  <a:lnTo>
                    <a:pt x="0" y="16062"/>
                  </a:lnTo>
                  <a:lnTo>
                    <a:pt x="41" y="16132"/>
                  </a:lnTo>
                  <a:lnTo>
                    <a:pt x="27173" y="69"/>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9"/>
            <p:cNvSpPr/>
            <p:nvPr/>
          </p:nvSpPr>
          <p:spPr>
            <a:xfrm>
              <a:off x="635489" y="995123"/>
              <a:ext cx="761280" cy="451910"/>
            </a:xfrm>
            <a:custGeom>
              <a:avLst/>
              <a:gdLst/>
              <a:ahLst/>
              <a:cxnLst/>
              <a:rect l="l" t="t" r="r" b="b"/>
              <a:pathLst>
                <a:path w="27174" h="16131" extrusionOk="0">
                  <a:moveTo>
                    <a:pt x="27133" y="1"/>
                  </a:moveTo>
                  <a:lnTo>
                    <a:pt x="0" y="16063"/>
                  </a:lnTo>
                  <a:lnTo>
                    <a:pt x="41" y="16130"/>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9"/>
            <p:cNvSpPr/>
            <p:nvPr/>
          </p:nvSpPr>
          <p:spPr>
            <a:xfrm>
              <a:off x="640448" y="1012689"/>
              <a:ext cx="761252" cy="451966"/>
            </a:xfrm>
            <a:custGeom>
              <a:avLst/>
              <a:gdLst/>
              <a:ahLst/>
              <a:cxnLst/>
              <a:rect l="l" t="t" r="r" b="b"/>
              <a:pathLst>
                <a:path w="27173" h="16133" extrusionOk="0">
                  <a:moveTo>
                    <a:pt x="27132" y="1"/>
                  </a:moveTo>
                  <a:lnTo>
                    <a:pt x="1" y="16063"/>
                  </a:lnTo>
                  <a:lnTo>
                    <a:pt x="41" y="16132"/>
                  </a:lnTo>
                  <a:lnTo>
                    <a:pt x="27172"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9"/>
            <p:cNvSpPr/>
            <p:nvPr/>
          </p:nvSpPr>
          <p:spPr>
            <a:xfrm>
              <a:off x="645490" y="1030170"/>
              <a:ext cx="761280" cy="451938"/>
            </a:xfrm>
            <a:custGeom>
              <a:avLst/>
              <a:gdLst/>
              <a:ahLst/>
              <a:cxnLst/>
              <a:rect l="l" t="t" r="r" b="b"/>
              <a:pathLst>
                <a:path w="27174" h="16132" extrusionOk="0">
                  <a:moveTo>
                    <a:pt x="27133" y="0"/>
                  </a:moveTo>
                  <a:lnTo>
                    <a:pt x="0" y="16063"/>
                  </a:lnTo>
                  <a:lnTo>
                    <a:pt x="42" y="16132"/>
                  </a:lnTo>
                  <a:lnTo>
                    <a:pt x="27173"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9"/>
            <p:cNvSpPr/>
            <p:nvPr/>
          </p:nvSpPr>
          <p:spPr>
            <a:xfrm>
              <a:off x="650449" y="1047679"/>
              <a:ext cx="761280" cy="451966"/>
            </a:xfrm>
            <a:custGeom>
              <a:avLst/>
              <a:gdLst/>
              <a:ahLst/>
              <a:cxnLst/>
              <a:rect l="l" t="t" r="r" b="b"/>
              <a:pathLst>
                <a:path w="27174" h="16133" extrusionOk="0">
                  <a:moveTo>
                    <a:pt x="27133" y="1"/>
                  </a:moveTo>
                  <a:lnTo>
                    <a:pt x="1" y="16063"/>
                  </a:lnTo>
                  <a:lnTo>
                    <a:pt x="43" y="16132"/>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9"/>
            <p:cNvSpPr/>
            <p:nvPr/>
          </p:nvSpPr>
          <p:spPr>
            <a:xfrm>
              <a:off x="655520" y="1065217"/>
              <a:ext cx="761224" cy="451938"/>
            </a:xfrm>
            <a:custGeom>
              <a:avLst/>
              <a:gdLst/>
              <a:ahLst/>
              <a:cxnLst/>
              <a:rect l="l" t="t" r="r" b="b"/>
              <a:pathLst>
                <a:path w="27172" h="16132" extrusionOk="0">
                  <a:moveTo>
                    <a:pt x="27131" y="0"/>
                  </a:moveTo>
                  <a:lnTo>
                    <a:pt x="0" y="16062"/>
                  </a:lnTo>
                  <a:lnTo>
                    <a:pt x="41" y="16132"/>
                  </a:lnTo>
                  <a:lnTo>
                    <a:pt x="27172"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9"/>
            <p:cNvSpPr/>
            <p:nvPr/>
          </p:nvSpPr>
          <p:spPr>
            <a:xfrm>
              <a:off x="660478" y="1082782"/>
              <a:ext cx="761308" cy="451910"/>
            </a:xfrm>
            <a:custGeom>
              <a:avLst/>
              <a:gdLst/>
              <a:ahLst/>
              <a:cxnLst/>
              <a:rect l="l" t="t" r="r" b="b"/>
              <a:pathLst>
                <a:path w="27175" h="16131" extrusionOk="0">
                  <a:moveTo>
                    <a:pt x="27133" y="0"/>
                  </a:moveTo>
                  <a:lnTo>
                    <a:pt x="1" y="16063"/>
                  </a:lnTo>
                  <a:lnTo>
                    <a:pt x="43" y="16130"/>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9"/>
            <p:cNvSpPr/>
            <p:nvPr/>
          </p:nvSpPr>
          <p:spPr>
            <a:xfrm>
              <a:off x="665521" y="1100291"/>
              <a:ext cx="761224" cy="451910"/>
            </a:xfrm>
            <a:custGeom>
              <a:avLst/>
              <a:gdLst/>
              <a:ahLst/>
              <a:cxnLst/>
              <a:rect l="l" t="t" r="r" b="b"/>
              <a:pathLst>
                <a:path w="27172" h="16131" extrusionOk="0">
                  <a:moveTo>
                    <a:pt x="27131" y="1"/>
                  </a:moveTo>
                  <a:lnTo>
                    <a:pt x="0" y="16061"/>
                  </a:lnTo>
                  <a:lnTo>
                    <a:pt x="41" y="16131"/>
                  </a:lnTo>
                  <a:lnTo>
                    <a:pt x="27172"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9"/>
            <p:cNvSpPr/>
            <p:nvPr/>
          </p:nvSpPr>
          <p:spPr>
            <a:xfrm>
              <a:off x="670536" y="1117773"/>
              <a:ext cx="761280" cy="451910"/>
            </a:xfrm>
            <a:custGeom>
              <a:avLst/>
              <a:gdLst/>
              <a:ahLst/>
              <a:cxnLst/>
              <a:rect l="l" t="t" r="r" b="b"/>
              <a:pathLst>
                <a:path w="27174" h="16131" extrusionOk="0">
                  <a:moveTo>
                    <a:pt x="27131" y="1"/>
                  </a:moveTo>
                  <a:lnTo>
                    <a:pt x="0" y="16061"/>
                  </a:lnTo>
                  <a:lnTo>
                    <a:pt x="41" y="16130"/>
                  </a:lnTo>
                  <a:lnTo>
                    <a:pt x="27173"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9"/>
            <p:cNvSpPr/>
            <p:nvPr/>
          </p:nvSpPr>
          <p:spPr>
            <a:xfrm>
              <a:off x="675494" y="1135310"/>
              <a:ext cx="761280" cy="451938"/>
            </a:xfrm>
            <a:custGeom>
              <a:avLst/>
              <a:gdLst/>
              <a:ahLst/>
              <a:cxnLst/>
              <a:rect l="l" t="t" r="r" b="b"/>
              <a:pathLst>
                <a:path w="27174" h="16132" extrusionOk="0">
                  <a:moveTo>
                    <a:pt x="27132" y="0"/>
                  </a:moveTo>
                  <a:lnTo>
                    <a:pt x="1" y="16062"/>
                  </a:lnTo>
                  <a:lnTo>
                    <a:pt x="41" y="16132"/>
                  </a:lnTo>
                  <a:lnTo>
                    <a:pt x="27174" y="69"/>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9"/>
            <p:cNvSpPr/>
            <p:nvPr/>
          </p:nvSpPr>
          <p:spPr>
            <a:xfrm>
              <a:off x="680509" y="1152876"/>
              <a:ext cx="761308" cy="451910"/>
            </a:xfrm>
            <a:custGeom>
              <a:avLst/>
              <a:gdLst/>
              <a:ahLst/>
              <a:cxnLst/>
              <a:rect l="l" t="t" r="r" b="b"/>
              <a:pathLst>
                <a:path w="27175" h="16131" extrusionOk="0">
                  <a:moveTo>
                    <a:pt x="27132" y="0"/>
                  </a:moveTo>
                  <a:lnTo>
                    <a:pt x="1" y="16061"/>
                  </a:lnTo>
                  <a:lnTo>
                    <a:pt x="42" y="16130"/>
                  </a:lnTo>
                  <a:lnTo>
                    <a:pt x="27174" y="70"/>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9"/>
            <p:cNvSpPr/>
            <p:nvPr/>
          </p:nvSpPr>
          <p:spPr>
            <a:xfrm>
              <a:off x="685552" y="1170385"/>
              <a:ext cx="761280" cy="451910"/>
            </a:xfrm>
            <a:custGeom>
              <a:avLst/>
              <a:gdLst/>
              <a:ahLst/>
              <a:cxnLst/>
              <a:rect l="l" t="t" r="r" b="b"/>
              <a:pathLst>
                <a:path w="27174" h="16131" extrusionOk="0">
                  <a:moveTo>
                    <a:pt x="27133" y="1"/>
                  </a:moveTo>
                  <a:lnTo>
                    <a:pt x="0" y="16061"/>
                  </a:lnTo>
                  <a:lnTo>
                    <a:pt x="41" y="16130"/>
                  </a:lnTo>
                  <a:lnTo>
                    <a:pt x="27173" y="68"/>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9"/>
            <p:cNvSpPr/>
            <p:nvPr/>
          </p:nvSpPr>
          <p:spPr>
            <a:xfrm>
              <a:off x="690511" y="1187866"/>
              <a:ext cx="761280" cy="451938"/>
            </a:xfrm>
            <a:custGeom>
              <a:avLst/>
              <a:gdLst/>
              <a:ahLst/>
              <a:cxnLst/>
              <a:rect l="l" t="t" r="r" b="b"/>
              <a:pathLst>
                <a:path w="27174" h="16132" extrusionOk="0">
                  <a:moveTo>
                    <a:pt x="27133" y="0"/>
                  </a:moveTo>
                  <a:lnTo>
                    <a:pt x="1" y="16063"/>
                  </a:lnTo>
                  <a:lnTo>
                    <a:pt x="43" y="16132"/>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9"/>
            <p:cNvSpPr/>
            <p:nvPr/>
          </p:nvSpPr>
          <p:spPr>
            <a:xfrm>
              <a:off x="695581" y="1205376"/>
              <a:ext cx="761224" cy="451910"/>
            </a:xfrm>
            <a:custGeom>
              <a:avLst/>
              <a:gdLst/>
              <a:ahLst/>
              <a:cxnLst/>
              <a:rect l="l" t="t" r="r" b="b"/>
              <a:pathLst>
                <a:path w="27172" h="16131" extrusionOk="0">
                  <a:moveTo>
                    <a:pt x="27131" y="1"/>
                  </a:moveTo>
                  <a:lnTo>
                    <a:pt x="0" y="16063"/>
                  </a:lnTo>
                  <a:lnTo>
                    <a:pt x="41" y="16131"/>
                  </a:lnTo>
                  <a:lnTo>
                    <a:pt x="27172"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9"/>
            <p:cNvSpPr/>
            <p:nvPr/>
          </p:nvSpPr>
          <p:spPr>
            <a:xfrm>
              <a:off x="700512" y="1222969"/>
              <a:ext cx="761280" cy="451938"/>
            </a:xfrm>
            <a:custGeom>
              <a:avLst/>
              <a:gdLst/>
              <a:ahLst/>
              <a:cxnLst/>
              <a:rect l="l" t="t" r="r" b="b"/>
              <a:pathLst>
                <a:path w="27174" h="16132" extrusionOk="0">
                  <a:moveTo>
                    <a:pt x="27133" y="0"/>
                  </a:moveTo>
                  <a:lnTo>
                    <a:pt x="0" y="16062"/>
                  </a:lnTo>
                  <a:lnTo>
                    <a:pt x="43" y="16132"/>
                  </a:lnTo>
                  <a:lnTo>
                    <a:pt x="27173"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9"/>
            <p:cNvSpPr/>
            <p:nvPr/>
          </p:nvSpPr>
          <p:spPr>
            <a:xfrm>
              <a:off x="705527" y="1240479"/>
              <a:ext cx="761280" cy="451910"/>
            </a:xfrm>
            <a:custGeom>
              <a:avLst/>
              <a:gdLst/>
              <a:ahLst/>
              <a:cxnLst/>
              <a:rect l="l" t="t" r="r" b="b"/>
              <a:pathLst>
                <a:path w="27174" h="16131" extrusionOk="0">
                  <a:moveTo>
                    <a:pt x="27133" y="0"/>
                  </a:moveTo>
                  <a:lnTo>
                    <a:pt x="0" y="16061"/>
                  </a:lnTo>
                  <a:lnTo>
                    <a:pt x="43" y="16130"/>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9"/>
            <p:cNvSpPr/>
            <p:nvPr/>
          </p:nvSpPr>
          <p:spPr>
            <a:xfrm>
              <a:off x="710597" y="1257960"/>
              <a:ext cx="761280" cy="451910"/>
            </a:xfrm>
            <a:custGeom>
              <a:avLst/>
              <a:gdLst/>
              <a:ahLst/>
              <a:cxnLst/>
              <a:rect l="l" t="t" r="r" b="b"/>
              <a:pathLst>
                <a:path w="27174" h="16131" extrusionOk="0">
                  <a:moveTo>
                    <a:pt x="27131" y="0"/>
                  </a:moveTo>
                  <a:lnTo>
                    <a:pt x="0" y="16061"/>
                  </a:lnTo>
                  <a:lnTo>
                    <a:pt x="41" y="16130"/>
                  </a:lnTo>
                  <a:lnTo>
                    <a:pt x="27174"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9"/>
            <p:cNvSpPr/>
            <p:nvPr/>
          </p:nvSpPr>
          <p:spPr>
            <a:xfrm>
              <a:off x="715556" y="1275441"/>
              <a:ext cx="761280" cy="451938"/>
            </a:xfrm>
            <a:custGeom>
              <a:avLst/>
              <a:gdLst/>
              <a:ahLst/>
              <a:cxnLst/>
              <a:rect l="l" t="t" r="r" b="b"/>
              <a:pathLst>
                <a:path w="27174" h="16132" extrusionOk="0">
                  <a:moveTo>
                    <a:pt x="27133" y="0"/>
                  </a:moveTo>
                  <a:lnTo>
                    <a:pt x="1" y="16062"/>
                  </a:lnTo>
                  <a:lnTo>
                    <a:pt x="43" y="16131"/>
                  </a:lnTo>
                  <a:lnTo>
                    <a:pt x="27174"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9"/>
            <p:cNvSpPr/>
            <p:nvPr/>
          </p:nvSpPr>
          <p:spPr>
            <a:xfrm>
              <a:off x="720627" y="1292951"/>
              <a:ext cx="761252" cy="451910"/>
            </a:xfrm>
            <a:custGeom>
              <a:avLst/>
              <a:gdLst/>
              <a:ahLst/>
              <a:cxnLst/>
              <a:rect l="l" t="t" r="r" b="b"/>
              <a:pathLst>
                <a:path w="27173" h="16131" extrusionOk="0">
                  <a:moveTo>
                    <a:pt x="27132" y="0"/>
                  </a:moveTo>
                  <a:lnTo>
                    <a:pt x="1" y="16063"/>
                  </a:lnTo>
                  <a:lnTo>
                    <a:pt x="41" y="16130"/>
                  </a:lnTo>
                  <a:lnTo>
                    <a:pt x="27172" y="70"/>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9"/>
            <p:cNvSpPr/>
            <p:nvPr/>
          </p:nvSpPr>
          <p:spPr>
            <a:xfrm>
              <a:off x="725557" y="1310516"/>
              <a:ext cx="761280" cy="451966"/>
            </a:xfrm>
            <a:custGeom>
              <a:avLst/>
              <a:gdLst/>
              <a:ahLst/>
              <a:cxnLst/>
              <a:rect l="l" t="t" r="r" b="b"/>
              <a:pathLst>
                <a:path w="27174" h="16133" extrusionOk="0">
                  <a:moveTo>
                    <a:pt x="27133" y="1"/>
                  </a:moveTo>
                  <a:lnTo>
                    <a:pt x="1" y="16063"/>
                  </a:lnTo>
                  <a:lnTo>
                    <a:pt x="41" y="16132"/>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9"/>
            <p:cNvSpPr/>
            <p:nvPr/>
          </p:nvSpPr>
          <p:spPr>
            <a:xfrm>
              <a:off x="730572" y="1328053"/>
              <a:ext cx="761280" cy="451882"/>
            </a:xfrm>
            <a:custGeom>
              <a:avLst/>
              <a:gdLst/>
              <a:ahLst/>
              <a:cxnLst/>
              <a:rect l="l" t="t" r="r" b="b"/>
              <a:pathLst>
                <a:path w="27174" h="16130" extrusionOk="0">
                  <a:moveTo>
                    <a:pt x="27133" y="0"/>
                  </a:moveTo>
                  <a:lnTo>
                    <a:pt x="1" y="16062"/>
                  </a:lnTo>
                  <a:lnTo>
                    <a:pt x="43" y="16130"/>
                  </a:lnTo>
                  <a:lnTo>
                    <a:pt x="27174"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9"/>
            <p:cNvSpPr/>
            <p:nvPr/>
          </p:nvSpPr>
          <p:spPr>
            <a:xfrm>
              <a:off x="735559" y="1345563"/>
              <a:ext cx="761280" cy="451938"/>
            </a:xfrm>
            <a:custGeom>
              <a:avLst/>
              <a:gdLst/>
              <a:ahLst/>
              <a:cxnLst/>
              <a:rect l="l" t="t" r="r" b="b"/>
              <a:pathLst>
                <a:path w="27174" h="16132" extrusionOk="0">
                  <a:moveTo>
                    <a:pt x="27133" y="0"/>
                  </a:moveTo>
                  <a:lnTo>
                    <a:pt x="0" y="16063"/>
                  </a:lnTo>
                  <a:lnTo>
                    <a:pt x="42" y="16132"/>
                  </a:lnTo>
                  <a:lnTo>
                    <a:pt x="27173"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9"/>
            <p:cNvSpPr/>
            <p:nvPr/>
          </p:nvSpPr>
          <p:spPr>
            <a:xfrm>
              <a:off x="740629" y="1363072"/>
              <a:ext cx="761224" cy="451966"/>
            </a:xfrm>
            <a:custGeom>
              <a:avLst/>
              <a:gdLst/>
              <a:ahLst/>
              <a:cxnLst/>
              <a:rect l="l" t="t" r="r" b="b"/>
              <a:pathLst>
                <a:path w="27172" h="16133" extrusionOk="0">
                  <a:moveTo>
                    <a:pt x="27131" y="1"/>
                  </a:moveTo>
                  <a:lnTo>
                    <a:pt x="0" y="16063"/>
                  </a:lnTo>
                  <a:lnTo>
                    <a:pt x="41" y="16132"/>
                  </a:lnTo>
                  <a:lnTo>
                    <a:pt x="27172"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9"/>
            <p:cNvSpPr/>
            <p:nvPr/>
          </p:nvSpPr>
          <p:spPr>
            <a:xfrm>
              <a:off x="745644" y="1380610"/>
              <a:ext cx="761224" cy="451910"/>
            </a:xfrm>
            <a:custGeom>
              <a:avLst/>
              <a:gdLst/>
              <a:ahLst/>
              <a:cxnLst/>
              <a:rect l="l" t="t" r="r" b="b"/>
              <a:pathLst>
                <a:path w="27172" h="16131" extrusionOk="0">
                  <a:moveTo>
                    <a:pt x="27131" y="0"/>
                  </a:moveTo>
                  <a:lnTo>
                    <a:pt x="0" y="16061"/>
                  </a:lnTo>
                  <a:lnTo>
                    <a:pt x="41" y="16130"/>
                  </a:lnTo>
                  <a:lnTo>
                    <a:pt x="27172"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9"/>
            <p:cNvSpPr/>
            <p:nvPr/>
          </p:nvSpPr>
          <p:spPr>
            <a:xfrm>
              <a:off x="750603" y="1398119"/>
              <a:ext cx="761280" cy="451966"/>
            </a:xfrm>
            <a:custGeom>
              <a:avLst/>
              <a:gdLst/>
              <a:ahLst/>
              <a:cxnLst/>
              <a:rect l="l" t="t" r="r" b="b"/>
              <a:pathLst>
                <a:path w="27174" h="16133" extrusionOk="0">
                  <a:moveTo>
                    <a:pt x="27132" y="1"/>
                  </a:moveTo>
                  <a:lnTo>
                    <a:pt x="1" y="16063"/>
                  </a:lnTo>
                  <a:lnTo>
                    <a:pt x="41" y="16132"/>
                  </a:lnTo>
                  <a:lnTo>
                    <a:pt x="27174"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9"/>
            <p:cNvSpPr/>
            <p:nvPr/>
          </p:nvSpPr>
          <p:spPr>
            <a:xfrm>
              <a:off x="755617" y="1415656"/>
              <a:ext cx="761308" cy="451910"/>
            </a:xfrm>
            <a:custGeom>
              <a:avLst/>
              <a:gdLst/>
              <a:ahLst/>
              <a:cxnLst/>
              <a:rect l="l" t="t" r="r" b="b"/>
              <a:pathLst>
                <a:path w="27175" h="16131" extrusionOk="0">
                  <a:moveTo>
                    <a:pt x="27134" y="0"/>
                  </a:moveTo>
                  <a:lnTo>
                    <a:pt x="1" y="16062"/>
                  </a:lnTo>
                  <a:lnTo>
                    <a:pt x="41" y="16130"/>
                  </a:lnTo>
                  <a:lnTo>
                    <a:pt x="27174" y="70"/>
                  </a:lnTo>
                  <a:lnTo>
                    <a:pt x="271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9"/>
            <p:cNvSpPr/>
            <p:nvPr/>
          </p:nvSpPr>
          <p:spPr>
            <a:xfrm>
              <a:off x="760660" y="1433138"/>
              <a:ext cx="761224" cy="451938"/>
            </a:xfrm>
            <a:custGeom>
              <a:avLst/>
              <a:gdLst/>
              <a:ahLst/>
              <a:cxnLst/>
              <a:rect l="l" t="t" r="r" b="b"/>
              <a:pathLst>
                <a:path w="27172" h="16132" extrusionOk="0">
                  <a:moveTo>
                    <a:pt x="27131" y="0"/>
                  </a:moveTo>
                  <a:lnTo>
                    <a:pt x="0" y="16062"/>
                  </a:lnTo>
                  <a:lnTo>
                    <a:pt x="41" y="16131"/>
                  </a:lnTo>
                  <a:lnTo>
                    <a:pt x="27172" y="69"/>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9"/>
            <p:cNvSpPr/>
            <p:nvPr/>
          </p:nvSpPr>
          <p:spPr>
            <a:xfrm>
              <a:off x="765619" y="1450703"/>
              <a:ext cx="761280" cy="451938"/>
            </a:xfrm>
            <a:custGeom>
              <a:avLst/>
              <a:gdLst/>
              <a:ahLst/>
              <a:cxnLst/>
              <a:rect l="l" t="t" r="r" b="b"/>
              <a:pathLst>
                <a:path w="27174" h="16132" extrusionOk="0">
                  <a:moveTo>
                    <a:pt x="27133" y="0"/>
                  </a:moveTo>
                  <a:lnTo>
                    <a:pt x="1" y="16062"/>
                  </a:lnTo>
                  <a:lnTo>
                    <a:pt x="41" y="16132"/>
                  </a:lnTo>
                  <a:lnTo>
                    <a:pt x="27174"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9"/>
            <p:cNvSpPr/>
            <p:nvPr/>
          </p:nvSpPr>
          <p:spPr>
            <a:xfrm>
              <a:off x="770633" y="1468212"/>
              <a:ext cx="761280" cy="451910"/>
            </a:xfrm>
            <a:custGeom>
              <a:avLst/>
              <a:gdLst/>
              <a:ahLst/>
              <a:cxnLst/>
              <a:rect l="l" t="t" r="r" b="b"/>
              <a:pathLst>
                <a:path w="27174" h="16131" extrusionOk="0">
                  <a:moveTo>
                    <a:pt x="27133" y="1"/>
                  </a:moveTo>
                  <a:lnTo>
                    <a:pt x="1" y="16061"/>
                  </a:lnTo>
                  <a:lnTo>
                    <a:pt x="43" y="16130"/>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9"/>
            <p:cNvSpPr/>
            <p:nvPr/>
          </p:nvSpPr>
          <p:spPr>
            <a:xfrm>
              <a:off x="775648" y="1485750"/>
              <a:ext cx="761252" cy="451938"/>
            </a:xfrm>
            <a:custGeom>
              <a:avLst/>
              <a:gdLst/>
              <a:ahLst/>
              <a:cxnLst/>
              <a:rect l="l" t="t" r="r" b="b"/>
              <a:pathLst>
                <a:path w="27173" h="16132" extrusionOk="0">
                  <a:moveTo>
                    <a:pt x="27132" y="0"/>
                  </a:moveTo>
                  <a:lnTo>
                    <a:pt x="1" y="16062"/>
                  </a:lnTo>
                  <a:lnTo>
                    <a:pt x="42" y="16132"/>
                  </a:lnTo>
                  <a:lnTo>
                    <a:pt x="27172" y="69"/>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9"/>
            <p:cNvSpPr/>
            <p:nvPr/>
          </p:nvSpPr>
          <p:spPr>
            <a:xfrm>
              <a:off x="780691" y="1503259"/>
              <a:ext cx="761224" cy="451910"/>
            </a:xfrm>
            <a:custGeom>
              <a:avLst/>
              <a:gdLst/>
              <a:ahLst/>
              <a:cxnLst/>
              <a:rect l="l" t="t" r="r" b="b"/>
              <a:pathLst>
                <a:path w="27172" h="16131" extrusionOk="0">
                  <a:moveTo>
                    <a:pt x="27131" y="1"/>
                  </a:moveTo>
                  <a:lnTo>
                    <a:pt x="0" y="16061"/>
                  </a:lnTo>
                  <a:lnTo>
                    <a:pt x="41" y="16130"/>
                  </a:lnTo>
                  <a:lnTo>
                    <a:pt x="27172"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9"/>
            <p:cNvSpPr/>
            <p:nvPr/>
          </p:nvSpPr>
          <p:spPr>
            <a:xfrm>
              <a:off x="785649" y="1520769"/>
              <a:ext cx="761252" cy="451966"/>
            </a:xfrm>
            <a:custGeom>
              <a:avLst/>
              <a:gdLst/>
              <a:ahLst/>
              <a:cxnLst/>
              <a:rect l="l" t="t" r="r" b="b"/>
              <a:pathLst>
                <a:path w="27173" h="16133" extrusionOk="0">
                  <a:moveTo>
                    <a:pt x="27132" y="1"/>
                  </a:moveTo>
                  <a:lnTo>
                    <a:pt x="1" y="16063"/>
                  </a:lnTo>
                  <a:lnTo>
                    <a:pt x="41" y="16132"/>
                  </a:lnTo>
                  <a:lnTo>
                    <a:pt x="27172"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9"/>
            <p:cNvSpPr/>
            <p:nvPr/>
          </p:nvSpPr>
          <p:spPr>
            <a:xfrm>
              <a:off x="790664" y="1538306"/>
              <a:ext cx="761280" cy="451910"/>
            </a:xfrm>
            <a:custGeom>
              <a:avLst/>
              <a:gdLst/>
              <a:ahLst/>
              <a:cxnLst/>
              <a:rect l="l" t="t" r="r" b="b"/>
              <a:pathLst>
                <a:path w="27174" h="16131" extrusionOk="0">
                  <a:moveTo>
                    <a:pt x="27132" y="0"/>
                  </a:moveTo>
                  <a:lnTo>
                    <a:pt x="1" y="16063"/>
                  </a:lnTo>
                  <a:lnTo>
                    <a:pt x="41" y="16130"/>
                  </a:lnTo>
                  <a:lnTo>
                    <a:pt x="27174" y="70"/>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9"/>
            <p:cNvSpPr/>
            <p:nvPr/>
          </p:nvSpPr>
          <p:spPr>
            <a:xfrm>
              <a:off x="795679" y="1555871"/>
              <a:ext cx="761252" cy="451966"/>
            </a:xfrm>
            <a:custGeom>
              <a:avLst/>
              <a:gdLst/>
              <a:ahLst/>
              <a:cxnLst/>
              <a:rect l="l" t="t" r="r" b="b"/>
              <a:pathLst>
                <a:path w="27173" h="16133" extrusionOk="0">
                  <a:moveTo>
                    <a:pt x="27132" y="1"/>
                  </a:moveTo>
                  <a:lnTo>
                    <a:pt x="1" y="16063"/>
                  </a:lnTo>
                  <a:lnTo>
                    <a:pt x="42" y="16132"/>
                  </a:lnTo>
                  <a:lnTo>
                    <a:pt x="27172"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9"/>
            <p:cNvSpPr/>
            <p:nvPr/>
          </p:nvSpPr>
          <p:spPr>
            <a:xfrm>
              <a:off x="800722" y="1573353"/>
              <a:ext cx="761280" cy="451938"/>
            </a:xfrm>
            <a:custGeom>
              <a:avLst/>
              <a:gdLst/>
              <a:ahLst/>
              <a:cxnLst/>
              <a:rect l="l" t="t" r="r" b="b"/>
              <a:pathLst>
                <a:path w="27174" h="16132" extrusionOk="0">
                  <a:moveTo>
                    <a:pt x="27133" y="0"/>
                  </a:moveTo>
                  <a:lnTo>
                    <a:pt x="0" y="16062"/>
                  </a:lnTo>
                  <a:lnTo>
                    <a:pt x="42" y="16132"/>
                  </a:lnTo>
                  <a:lnTo>
                    <a:pt x="27173"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9"/>
            <p:cNvSpPr/>
            <p:nvPr/>
          </p:nvSpPr>
          <p:spPr>
            <a:xfrm>
              <a:off x="805736" y="1590862"/>
              <a:ext cx="761280" cy="451910"/>
            </a:xfrm>
            <a:custGeom>
              <a:avLst/>
              <a:gdLst/>
              <a:ahLst/>
              <a:cxnLst/>
              <a:rect l="l" t="t" r="r" b="b"/>
              <a:pathLst>
                <a:path w="27174" h="16131" extrusionOk="0">
                  <a:moveTo>
                    <a:pt x="27133" y="1"/>
                  </a:moveTo>
                  <a:lnTo>
                    <a:pt x="0" y="16061"/>
                  </a:lnTo>
                  <a:lnTo>
                    <a:pt x="43" y="16131"/>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9"/>
            <p:cNvSpPr/>
            <p:nvPr/>
          </p:nvSpPr>
          <p:spPr>
            <a:xfrm>
              <a:off x="810695" y="1608428"/>
              <a:ext cx="761308" cy="451966"/>
            </a:xfrm>
            <a:custGeom>
              <a:avLst/>
              <a:gdLst/>
              <a:ahLst/>
              <a:cxnLst/>
              <a:rect l="l" t="t" r="r" b="b"/>
              <a:pathLst>
                <a:path w="27175" h="16133" extrusionOk="0">
                  <a:moveTo>
                    <a:pt x="27132" y="1"/>
                  </a:moveTo>
                  <a:lnTo>
                    <a:pt x="1" y="16063"/>
                  </a:lnTo>
                  <a:lnTo>
                    <a:pt x="41" y="16132"/>
                  </a:lnTo>
                  <a:lnTo>
                    <a:pt x="27174"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9"/>
            <p:cNvSpPr/>
            <p:nvPr/>
          </p:nvSpPr>
          <p:spPr>
            <a:xfrm>
              <a:off x="815738" y="1625965"/>
              <a:ext cx="761280" cy="451910"/>
            </a:xfrm>
            <a:custGeom>
              <a:avLst/>
              <a:gdLst/>
              <a:ahLst/>
              <a:cxnLst/>
              <a:rect l="l" t="t" r="r" b="b"/>
              <a:pathLst>
                <a:path w="27174" h="16131" extrusionOk="0">
                  <a:moveTo>
                    <a:pt x="27133" y="0"/>
                  </a:moveTo>
                  <a:lnTo>
                    <a:pt x="0" y="16062"/>
                  </a:lnTo>
                  <a:lnTo>
                    <a:pt x="41" y="16130"/>
                  </a:lnTo>
                  <a:lnTo>
                    <a:pt x="27173"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9"/>
            <p:cNvSpPr/>
            <p:nvPr/>
          </p:nvSpPr>
          <p:spPr>
            <a:xfrm>
              <a:off x="820696" y="1643474"/>
              <a:ext cx="761280" cy="451966"/>
            </a:xfrm>
            <a:custGeom>
              <a:avLst/>
              <a:gdLst/>
              <a:ahLst/>
              <a:cxnLst/>
              <a:rect l="l" t="t" r="r" b="b"/>
              <a:pathLst>
                <a:path w="27174" h="16133" extrusionOk="0">
                  <a:moveTo>
                    <a:pt x="27133" y="1"/>
                  </a:moveTo>
                  <a:lnTo>
                    <a:pt x="1" y="16063"/>
                  </a:lnTo>
                  <a:lnTo>
                    <a:pt x="41" y="16132"/>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9"/>
            <p:cNvSpPr/>
            <p:nvPr/>
          </p:nvSpPr>
          <p:spPr>
            <a:xfrm>
              <a:off x="825711" y="1661012"/>
              <a:ext cx="761280" cy="451938"/>
            </a:xfrm>
            <a:custGeom>
              <a:avLst/>
              <a:gdLst/>
              <a:ahLst/>
              <a:cxnLst/>
              <a:rect l="l" t="t" r="r" b="b"/>
              <a:pathLst>
                <a:path w="27174" h="16132" extrusionOk="0">
                  <a:moveTo>
                    <a:pt x="27133" y="0"/>
                  </a:moveTo>
                  <a:lnTo>
                    <a:pt x="1" y="16062"/>
                  </a:lnTo>
                  <a:lnTo>
                    <a:pt x="43" y="16132"/>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9"/>
            <p:cNvSpPr/>
            <p:nvPr/>
          </p:nvSpPr>
          <p:spPr>
            <a:xfrm>
              <a:off x="830782" y="1678521"/>
              <a:ext cx="761252" cy="451910"/>
            </a:xfrm>
            <a:custGeom>
              <a:avLst/>
              <a:gdLst/>
              <a:ahLst/>
              <a:cxnLst/>
              <a:rect l="l" t="t" r="r" b="b"/>
              <a:pathLst>
                <a:path w="27173" h="16131" extrusionOk="0">
                  <a:moveTo>
                    <a:pt x="27131" y="1"/>
                  </a:moveTo>
                  <a:lnTo>
                    <a:pt x="1" y="16061"/>
                  </a:lnTo>
                  <a:lnTo>
                    <a:pt x="41" y="16130"/>
                  </a:lnTo>
                  <a:lnTo>
                    <a:pt x="27172"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9"/>
            <p:cNvSpPr/>
            <p:nvPr/>
          </p:nvSpPr>
          <p:spPr>
            <a:xfrm>
              <a:off x="835768" y="1696058"/>
              <a:ext cx="761224" cy="451938"/>
            </a:xfrm>
            <a:custGeom>
              <a:avLst/>
              <a:gdLst/>
              <a:ahLst/>
              <a:cxnLst/>
              <a:rect l="l" t="t" r="r" b="b"/>
              <a:pathLst>
                <a:path w="27172" h="16132" extrusionOk="0">
                  <a:moveTo>
                    <a:pt x="27131" y="0"/>
                  </a:moveTo>
                  <a:lnTo>
                    <a:pt x="0" y="16062"/>
                  </a:lnTo>
                  <a:lnTo>
                    <a:pt x="41" y="16132"/>
                  </a:lnTo>
                  <a:lnTo>
                    <a:pt x="27172" y="69"/>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9"/>
            <p:cNvSpPr/>
            <p:nvPr/>
          </p:nvSpPr>
          <p:spPr>
            <a:xfrm>
              <a:off x="840783" y="1713568"/>
              <a:ext cx="761224" cy="451910"/>
            </a:xfrm>
            <a:custGeom>
              <a:avLst/>
              <a:gdLst/>
              <a:ahLst/>
              <a:cxnLst/>
              <a:rect l="l" t="t" r="r" b="b"/>
              <a:pathLst>
                <a:path w="27172" h="16131" extrusionOk="0">
                  <a:moveTo>
                    <a:pt x="27131" y="1"/>
                  </a:moveTo>
                  <a:lnTo>
                    <a:pt x="0" y="16063"/>
                  </a:lnTo>
                  <a:lnTo>
                    <a:pt x="41" y="16130"/>
                  </a:lnTo>
                  <a:lnTo>
                    <a:pt x="27172"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9"/>
            <p:cNvSpPr/>
            <p:nvPr/>
          </p:nvSpPr>
          <p:spPr>
            <a:xfrm>
              <a:off x="845714" y="1731133"/>
              <a:ext cx="761280" cy="451966"/>
            </a:xfrm>
            <a:custGeom>
              <a:avLst/>
              <a:gdLst/>
              <a:ahLst/>
              <a:cxnLst/>
              <a:rect l="l" t="t" r="r" b="b"/>
              <a:pathLst>
                <a:path w="27174" h="16133" extrusionOk="0">
                  <a:moveTo>
                    <a:pt x="27133" y="1"/>
                  </a:moveTo>
                  <a:lnTo>
                    <a:pt x="0" y="16063"/>
                  </a:lnTo>
                  <a:lnTo>
                    <a:pt x="42" y="16132"/>
                  </a:lnTo>
                  <a:lnTo>
                    <a:pt x="27173"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9"/>
            <p:cNvSpPr/>
            <p:nvPr/>
          </p:nvSpPr>
          <p:spPr>
            <a:xfrm>
              <a:off x="850756" y="1748671"/>
              <a:ext cx="761252" cy="451882"/>
            </a:xfrm>
            <a:custGeom>
              <a:avLst/>
              <a:gdLst/>
              <a:ahLst/>
              <a:cxnLst/>
              <a:rect l="l" t="t" r="r" b="b"/>
              <a:pathLst>
                <a:path w="27173" h="16130" extrusionOk="0">
                  <a:moveTo>
                    <a:pt x="27132" y="0"/>
                  </a:moveTo>
                  <a:lnTo>
                    <a:pt x="1" y="16061"/>
                  </a:lnTo>
                  <a:lnTo>
                    <a:pt x="41" y="16130"/>
                  </a:lnTo>
                  <a:lnTo>
                    <a:pt x="27172" y="69"/>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9"/>
            <p:cNvSpPr/>
            <p:nvPr/>
          </p:nvSpPr>
          <p:spPr>
            <a:xfrm>
              <a:off x="855743" y="1766124"/>
              <a:ext cx="761280" cy="451966"/>
            </a:xfrm>
            <a:custGeom>
              <a:avLst/>
              <a:gdLst/>
              <a:ahLst/>
              <a:cxnLst/>
              <a:rect l="l" t="t" r="r" b="b"/>
              <a:pathLst>
                <a:path w="27174" h="16133" extrusionOk="0">
                  <a:moveTo>
                    <a:pt x="27133" y="1"/>
                  </a:moveTo>
                  <a:lnTo>
                    <a:pt x="0" y="16063"/>
                  </a:lnTo>
                  <a:lnTo>
                    <a:pt x="41" y="16132"/>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9"/>
            <p:cNvSpPr/>
            <p:nvPr/>
          </p:nvSpPr>
          <p:spPr>
            <a:xfrm>
              <a:off x="860758" y="1783661"/>
              <a:ext cx="761280" cy="451938"/>
            </a:xfrm>
            <a:custGeom>
              <a:avLst/>
              <a:gdLst/>
              <a:ahLst/>
              <a:cxnLst/>
              <a:rect l="l" t="t" r="r" b="b"/>
              <a:pathLst>
                <a:path w="27174" h="16132" extrusionOk="0">
                  <a:moveTo>
                    <a:pt x="27133" y="0"/>
                  </a:moveTo>
                  <a:lnTo>
                    <a:pt x="1" y="16063"/>
                  </a:lnTo>
                  <a:lnTo>
                    <a:pt x="41" y="16132"/>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9"/>
            <p:cNvSpPr/>
            <p:nvPr/>
          </p:nvSpPr>
          <p:spPr>
            <a:xfrm>
              <a:off x="865912" y="1801143"/>
              <a:ext cx="761308" cy="451994"/>
            </a:xfrm>
            <a:custGeom>
              <a:avLst/>
              <a:gdLst/>
              <a:ahLst/>
              <a:cxnLst/>
              <a:rect l="l" t="t" r="r" b="b"/>
              <a:pathLst>
                <a:path w="27175" h="16134" extrusionOk="0">
                  <a:moveTo>
                    <a:pt x="27132" y="0"/>
                  </a:moveTo>
                  <a:lnTo>
                    <a:pt x="1" y="16064"/>
                  </a:lnTo>
                  <a:lnTo>
                    <a:pt x="41" y="16133"/>
                  </a:lnTo>
                  <a:lnTo>
                    <a:pt x="27174" y="69"/>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9"/>
            <p:cNvSpPr/>
            <p:nvPr/>
          </p:nvSpPr>
          <p:spPr>
            <a:xfrm>
              <a:off x="870899" y="1818652"/>
              <a:ext cx="761280" cy="452050"/>
            </a:xfrm>
            <a:custGeom>
              <a:avLst/>
              <a:gdLst/>
              <a:ahLst/>
              <a:cxnLst/>
              <a:rect l="l" t="t" r="r" b="b"/>
              <a:pathLst>
                <a:path w="27174" h="16136" extrusionOk="0">
                  <a:moveTo>
                    <a:pt x="27133" y="1"/>
                  </a:moveTo>
                  <a:lnTo>
                    <a:pt x="0" y="16066"/>
                  </a:lnTo>
                  <a:lnTo>
                    <a:pt x="41" y="16135"/>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9"/>
            <p:cNvSpPr/>
            <p:nvPr/>
          </p:nvSpPr>
          <p:spPr>
            <a:xfrm>
              <a:off x="875830" y="1836217"/>
              <a:ext cx="761224" cy="451910"/>
            </a:xfrm>
            <a:custGeom>
              <a:avLst/>
              <a:gdLst/>
              <a:ahLst/>
              <a:cxnLst/>
              <a:rect l="l" t="t" r="r" b="b"/>
              <a:pathLst>
                <a:path w="27172" h="16131" extrusionOk="0">
                  <a:moveTo>
                    <a:pt x="27131" y="1"/>
                  </a:moveTo>
                  <a:lnTo>
                    <a:pt x="0" y="16063"/>
                  </a:lnTo>
                  <a:lnTo>
                    <a:pt x="41" y="16130"/>
                  </a:lnTo>
                  <a:lnTo>
                    <a:pt x="27172"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9"/>
            <p:cNvSpPr/>
            <p:nvPr/>
          </p:nvSpPr>
          <p:spPr>
            <a:xfrm>
              <a:off x="880900" y="1853699"/>
              <a:ext cx="761280" cy="452050"/>
            </a:xfrm>
            <a:custGeom>
              <a:avLst/>
              <a:gdLst/>
              <a:ahLst/>
              <a:cxnLst/>
              <a:rect l="l" t="t" r="r" b="b"/>
              <a:pathLst>
                <a:path w="27174" h="16136" extrusionOk="0">
                  <a:moveTo>
                    <a:pt x="27133" y="0"/>
                  </a:moveTo>
                  <a:lnTo>
                    <a:pt x="0" y="16066"/>
                  </a:lnTo>
                  <a:lnTo>
                    <a:pt x="42" y="16135"/>
                  </a:lnTo>
                  <a:lnTo>
                    <a:pt x="27173"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9"/>
            <p:cNvSpPr/>
            <p:nvPr/>
          </p:nvSpPr>
          <p:spPr>
            <a:xfrm>
              <a:off x="885915" y="1871208"/>
              <a:ext cx="761280" cy="452022"/>
            </a:xfrm>
            <a:custGeom>
              <a:avLst/>
              <a:gdLst/>
              <a:ahLst/>
              <a:cxnLst/>
              <a:rect l="l" t="t" r="r" b="b"/>
              <a:pathLst>
                <a:path w="27174" h="16135" extrusionOk="0">
                  <a:moveTo>
                    <a:pt x="27133" y="1"/>
                  </a:moveTo>
                  <a:lnTo>
                    <a:pt x="0" y="16065"/>
                  </a:lnTo>
                  <a:lnTo>
                    <a:pt x="42" y="16134"/>
                  </a:lnTo>
                  <a:lnTo>
                    <a:pt x="27173"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9"/>
            <p:cNvSpPr/>
            <p:nvPr/>
          </p:nvSpPr>
          <p:spPr>
            <a:xfrm>
              <a:off x="890846" y="1888830"/>
              <a:ext cx="761224" cy="451910"/>
            </a:xfrm>
            <a:custGeom>
              <a:avLst/>
              <a:gdLst/>
              <a:ahLst/>
              <a:cxnLst/>
              <a:rect l="l" t="t" r="r" b="b"/>
              <a:pathLst>
                <a:path w="27172" h="16131" extrusionOk="0">
                  <a:moveTo>
                    <a:pt x="27131" y="1"/>
                  </a:moveTo>
                  <a:lnTo>
                    <a:pt x="0" y="16061"/>
                  </a:lnTo>
                  <a:lnTo>
                    <a:pt x="41" y="16131"/>
                  </a:lnTo>
                  <a:lnTo>
                    <a:pt x="27171"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9"/>
            <p:cNvSpPr/>
            <p:nvPr/>
          </p:nvSpPr>
          <p:spPr>
            <a:xfrm>
              <a:off x="895804" y="1906367"/>
              <a:ext cx="761224" cy="451938"/>
            </a:xfrm>
            <a:custGeom>
              <a:avLst/>
              <a:gdLst/>
              <a:ahLst/>
              <a:cxnLst/>
              <a:rect l="l" t="t" r="r" b="b"/>
              <a:pathLst>
                <a:path w="27172" h="16132" extrusionOk="0">
                  <a:moveTo>
                    <a:pt x="27131" y="0"/>
                  </a:moveTo>
                  <a:lnTo>
                    <a:pt x="0" y="16062"/>
                  </a:lnTo>
                  <a:lnTo>
                    <a:pt x="41" y="16132"/>
                  </a:lnTo>
                  <a:lnTo>
                    <a:pt x="27172" y="69"/>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9"/>
            <p:cNvSpPr/>
            <p:nvPr/>
          </p:nvSpPr>
          <p:spPr>
            <a:xfrm>
              <a:off x="900959" y="1923792"/>
              <a:ext cx="761280" cy="451994"/>
            </a:xfrm>
            <a:custGeom>
              <a:avLst/>
              <a:gdLst/>
              <a:ahLst/>
              <a:cxnLst/>
              <a:rect l="l" t="t" r="r" b="b"/>
              <a:pathLst>
                <a:path w="27174" h="16134" extrusionOk="0">
                  <a:moveTo>
                    <a:pt x="27132" y="0"/>
                  </a:moveTo>
                  <a:lnTo>
                    <a:pt x="1" y="16064"/>
                  </a:lnTo>
                  <a:lnTo>
                    <a:pt x="41" y="16133"/>
                  </a:lnTo>
                  <a:lnTo>
                    <a:pt x="27174" y="70"/>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9"/>
            <p:cNvSpPr/>
            <p:nvPr/>
          </p:nvSpPr>
          <p:spPr>
            <a:xfrm>
              <a:off x="905834" y="1941302"/>
              <a:ext cx="761308" cy="451910"/>
            </a:xfrm>
            <a:custGeom>
              <a:avLst/>
              <a:gdLst/>
              <a:ahLst/>
              <a:cxnLst/>
              <a:rect l="l" t="t" r="r" b="b"/>
              <a:pathLst>
                <a:path w="27175" h="16131" extrusionOk="0">
                  <a:moveTo>
                    <a:pt x="27133" y="1"/>
                  </a:moveTo>
                  <a:lnTo>
                    <a:pt x="1" y="16063"/>
                  </a:lnTo>
                  <a:lnTo>
                    <a:pt x="41" y="16130"/>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9"/>
            <p:cNvSpPr/>
            <p:nvPr/>
          </p:nvSpPr>
          <p:spPr>
            <a:xfrm>
              <a:off x="910820" y="1958867"/>
              <a:ext cx="761280" cy="451910"/>
            </a:xfrm>
            <a:custGeom>
              <a:avLst/>
              <a:gdLst/>
              <a:ahLst/>
              <a:cxnLst/>
              <a:rect l="l" t="t" r="r" b="b"/>
              <a:pathLst>
                <a:path w="27174" h="16131" extrusionOk="0">
                  <a:moveTo>
                    <a:pt x="27133" y="1"/>
                  </a:moveTo>
                  <a:lnTo>
                    <a:pt x="0" y="16063"/>
                  </a:lnTo>
                  <a:lnTo>
                    <a:pt x="43" y="16131"/>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9"/>
            <p:cNvSpPr/>
            <p:nvPr/>
          </p:nvSpPr>
          <p:spPr>
            <a:xfrm>
              <a:off x="915975" y="1976349"/>
              <a:ext cx="761280" cy="451994"/>
            </a:xfrm>
            <a:custGeom>
              <a:avLst/>
              <a:gdLst/>
              <a:ahLst/>
              <a:cxnLst/>
              <a:rect l="l" t="t" r="r" b="b"/>
              <a:pathLst>
                <a:path w="27174" h="16134" extrusionOk="0">
                  <a:moveTo>
                    <a:pt x="27133" y="1"/>
                  </a:moveTo>
                  <a:lnTo>
                    <a:pt x="1" y="16064"/>
                  </a:lnTo>
                  <a:lnTo>
                    <a:pt x="43" y="16134"/>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9"/>
            <p:cNvSpPr/>
            <p:nvPr/>
          </p:nvSpPr>
          <p:spPr>
            <a:xfrm>
              <a:off x="920990" y="1993886"/>
              <a:ext cx="761252" cy="451994"/>
            </a:xfrm>
            <a:custGeom>
              <a:avLst/>
              <a:gdLst/>
              <a:ahLst/>
              <a:cxnLst/>
              <a:rect l="l" t="t" r="r" b="b"/>
              <a:pathLst>
                <a:path w="27173" h="16134" extrusionOk="0">
                  <a:moveTo>
                    <a:pt x="27132" y="0"/>
                  </a:moveTo>
                  <a:lnTo>
                    <a:pt x="1" y="16066"/>
                  </a:lnTo>
                  <a:lnTo>
                    <a:pt x="41" y="16133"/>
                  </a:lnTo>
                  <a:lnTo>
                    <a:pt x="27172" y="69"/>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9"/>
            <p:cNvSpPr/>
            <p:nvPr/>
          </p:nvSpPr>
          <p:spPr>
            <a:xfrm>
              <a:off x="925865" y="2011451"/>
              <a:ext cx="761308" cy="451882"/>
            </a:xfrm>
            <a:custGeom>
              <a:avLst/>
              <a:gdLst/>
              <a:ahLst/>
              <a:cxnLst/>
              <a:rect l="l" t="t" r="r" b="b"/>
              <a:pathLst>
                <a:path w="27175" h="16130" extrusionOk="0">
                  <a:moveTo>
                    <a:pt x="27132" y="0"/>
                  </a:moveTo>
                  <a:lnTo>
                    <a:pt x="1" y="16061"/>
                  </a:lnTo>
                  <a:lnTo>
                    <a:pt x="41" y="16130"/>
                  </a:lnTo>
                  <a:lnTo>
                    <a:pt x="27174" y="69"/>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9"/>
            <p:cNvSpPr/>
            <p:nvPr/>
          </p:nvSpPr>
          <p:spPr>
            <a:xfrm>
              <a:off x="930991" y="2028905"/>
              <a:ext cx="761224" cy="452050"/>
            </a:xfrm>
            <a:custGeom>
              <a:avLst/>
              <a:gdLst/>
              <a:ahLst/>
              <a:cxnLst/>
              <a:rect l="l" t="t" r="r" b="b"/>
              <a:pathLst>
                <a:path w="27172" h="16136" extrusionOk="0">
                  <a:moveTo>
                    <a:pt x="27131" y="1"/>
                  </a:moveTo>
                  <a:lnTo>
                    <a:pt x="0" y="16066"/>
                  </a:lnTo>
                  <a:lnTo>
                    <a:pt x="41" y="16136"/>
                  </a:lnTo>
                  <a:lnTo>
                    <a:pt x="27172"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9"/>
            <p:cNvSpPr/>
            <p:nvPr/>
          </p:nvSpPr>
          <p:spPr>
            <a:xfrm>
              <a:off x="936006" y="2046442"/>
              <a:ext cx="761280" cy="451994"/>
            </a:xfrm>
            <a:custGeom>
              <a:avLst/>
              <a:gdLst/>
              <a:ahLst/>
              <a:cxnLst/>
              <a:rect l="l" t="t" r="r" b="b"/>
              <a:pathLst>
                <a:path w="27174" h="16134" extrusionOk="0">
                  <a:moveTo>
                    <a:pt x="27132" y="0"/>
                  </a:moveTo>
                  <a:lnTo>
                    <a:pt x="1" y="16064"/>
                  </a:lnTo>
                  <a:lnTo>
                    <a:pt x="41" y="16134"/>
                  </a:lnTo>
                  <a:lnTo>
                    <a:pt x="27174" y="70"/>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9"/>
            <p:cNvSpPr/>
            <p:nvPr/>
          </p:nvSpPr>
          <p:spPr>
            <a:xfrm>
              <a:off x="940853" y="2064007"/>
              <a:ext cx="761280" cy="451938"/>
            </a:xfrm>
            <a:custGeom>
              <a:avLst/>
              <a:gdLst/>
              <a:ahLst/>
              <a:cxnLst/>
              <a:rect l="l" t="t" r="r" b="b"/>
              <a:pathLst>
                <a:path w="27174" h="16132" extrusionOk="0">
                  <a:moveTo>
                    <a:pt x="27133" y="1"/>
                  </a:moveTo>
                  <a:lnTo>
                    <a:pt x="0" y="16063"/>
                  </a:lnTo>
                  <a:lnTo>
                    <a:pt x="41" y="16132"/>
                  </a:lnTo>
                  <a:lnTo>
                    <a:pt x="27173"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9"/>
            <p:cNvSpPr/>
            <p:nvPr/>
          </p:nvSpPr>
          <p:spPr>
            <a:xfrm>
              <a:off x="945867" y="2081517"/>
              <a:ext cx="761280" cy="451966"/>
            </a:xfrm>
            <a:custGeom>
              <a:avLst/>
              <a:gdLst/>
              <a:ahLst/>
              <a:cxnLst/>
              <a:rect l="l" t="t" r="r" b="b"/>
              <a:pathLst>
                <a:path w="27174" h="16133" extrusionOk="0">
                  <a:moveTo>
                    <a:pt x="27133" y="1"/>
                  </a:moveTo>
                  <a:lnTo>
                    <a:pt x="0" y="16063"/>
                  </a:lnTo>
                  <a:lnTo>
                    <a:pt x="43" y="16132"/>
                  </a:lnTo>
                  <a:lnTo>
                    <a:pt x="27173"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9"/>
            <p:cNvSpPr/>
            <p:nvPr/>
          </p:nvSpPr>
          <p:spPr>
            <a:xfrm>
              <a:off x="951022" y="2098998"/>
              <a:ext cx="761280" cy="451994"/>
            </a:xfrm>
            <a:custGeom>
              <a:avLst/>
              <a:gdLst/>
              <a:ahLst/>
              <a:cxnLst/>
              <a:rect l="l" t="t" r="r" b="b"/>
              <a:pathLst>
                <a:path w="27174" h="16134" extrusionOk="0">
                  <a:moveTo>
                    <a:pt x="27133" y="1"/>
                  </a:moveTo>
                  <a:lnTo>
                    <a:pt x="1" y="16065"/>
                  </a:lnTo>
                  <a:lnTo>
                    <a:pt x="43" y="16134"/>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9"/>
            <p:cNvSpPr/>
            <p:nvPr/>
          </p:nvSpPr>
          <p:spPr>
            <a:xfrm>
              <a:off x="955897" y="2116564"/>
              <a:ext cx="761252" cy="451966"/>
            </a:xfrm>
            <a:custGeom>
              <a:avLst/>
              <a:gdLst/>
              <a:ahLst/>
              <a:cxnLst/>
              <a:rect l="l" t="t" r="r" b="b"/>
              <a:pathLst>
                <a:path w="27173" h="16133" extrusionOk="0">
                  <a:moveTo>
                    <a:pt x="27132" y="1"/>
                  </a:moveTo>
                  <a:lnTo>
                    <a:pt x="1" y="16063"/>
                  </a:lnTo>
                  <a:lnTo>
                    <a:pt x="41" y="16132"/>
                  </a:lnTo>
                  <a:lnTo>
                    <a:pt x="27172"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9"/>
            <p:cNvSpPr/>
            <p:nvPr/>
          </p:nvSpPr>
          <p:spPr>
            <a:xfrm>
              <a:off x="960911" y="2134101"/>
              <a:ext cx="761252" cy="451910"/>
            </a:xfrm>
            <a:custGeom>
              <a:avLst/>
              <a:gdLst/>
              <a:ahLst/>
              <a:cxnLst/>
              <a:rect l="l" t="t" r="r" b="b"/>
              <a:pathLst>
                <a:path w="27173" h="16131" extrusionOk="0">
                  <a:moveTo>
                    <a:pt x="27132" y="0"/>
                  </a:moveTo>
                  <a:lnTo>
                    <a:pt x="1" y="16061"/>
                  </a:lnTo>
                  <a:lnTo>
                    <a:pt x="41" y="16130"/>
                  </a:lnTo>
                  <a:lnTo>
                    <a:pt x="27172" y="70"/>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9"/>
            <p:cNvSpPr/>
            <p:nvPr/>
          </p:nvSpPr>
          <p:spPr>
            <a:xfrm>
              <a:off x="966038" y="2151582"/>
              <a:ext cx="761224" cy="452022"/>
            </a:xfrm>
            <a:custGeom>
              <a:avLst/>
              <a:gdLst/>
              <a:ahLst/>
              <a:cxnLst/>
              <a:rect l="l" t="t" r="r" b="b"/>
              <a:pathLst>
                <a:path w="27172" h="16135" extrusionOk="0">
                  <a:moveTo>
                    <a:pt x="27131" y="0"/>
                  </a:moveTo>
                  <a:lnTo>
                    <a:pt x="0" y="16066"/>
                  </a:lnTo>
                  <a:lnTo>
                    <a:pt x="41" y="16135"/>
                  </a:lnTo>
                  <a:lnTo>
                    <a:pt x="27172" y="69"/>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9"/>
            <p:cNvSpPr/>
            <p:nvPr/>
          </p:nvSpPr>
          <p:spPr>
            <a:xfrm>
              <a:off x="971053" y="2169092"/>
              <a:ext cx="761280" cy="451994"/>
            </a:xfrm>
            <a:custGeom>
              <a:avLst/>
              <a:gdLst/>
              <a:ahLst/>
              <a:cxnLst/>
              <a:rect l="l" t="t" r="r" b="b"/>
              <a:pathLst>
                <a:path w="27174" h="16134" extrusionOk="0">
                  <a:moveTo>
                    <a:pt x="27131" y="1"/>
                  </a:moveTo>
                  <a:lnTo>
                    <a:pt x="1" y="16064"/>
                  </a:lnTo>
                  <a:lnTo>
                    <a:pt x="41" y="16134"/>
                  </a:lnTo>
                  <a:lnTo>
                    <a:pt x="27174"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9"/>
            <p:cNvSpPr/>
            <p:nvPr/>
          </p:nvSpPr>
          <p:spPr>
            <a:xfrm>
              <a:off x="975927" y="2186657"/>
              <a:ext cx="761280" cy="451910"/>
            </a:xfrm>
            <a:custGeom>
              <a:avLst/>
              <a:gdLst/>
              <a:ahLst/>
              <a:cxnLst/>
              <a:rect l="l" t="t" r="r" b="b"/>
              <a:pathLst>
                <a:path w="27174" h="16131" extrusionOk="0">
                  <a:moveTo>
                    <a:pt x="27133" y="1"/>
                  </a:moveTo>
                  <a:lnTo>
                    <a:pt x="1" y="16061"/>
                  </a:lnTo>
                  <a:lnTo>
                    <a:pt x="41" y="16130"/>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9"/>
            <p:cNvSpPr/>
            <p:nvPr/>
          </p:nvSpPr>
          <p:spPr>
            <a:xfrm>
              <a:off x="980914" y="2204195"/>
              <a:ext cx="761280" cy="451938"/>
            </a:xfrm>
            <a:custGeom>
              <a:avLst/>
              <a:gdLst/>
              <a:ahLst/>
              <a:cxnLst/>
              <a:rect l="l" t="t" r="r" b="b"/>
              <a:pathLst>
                <a:path w="27174" h="16132" extrusionOk="0">
                  <a:moveTo>
                    <a:pt x="27133" y="0"/>
                  </a:moveTo>
                  <a:lnTo>
                    <a:pt x="0" y="16062"/>
                  </a:lnTo>
                  <a:lnTo>
                    <a:pt x="41" y="16132"/>
                  </a:lnTo>
                  <a:lnTo>
                    <a:pt x="27173"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9"/>
            <p:cNvSpPr/>
            <p:nvPr/>
          </p:nvSpPr>
          <p:spPr>
            <a:xfrm>
              <a:off x="986125" y="2221704"/>
              <a:ext cx="761280" cy="451994"/>
            </a:xfrm>
            <a:custGeom>
              <a:avLst/>
              <a:gdLst/>
              <a:ahLst/>
              <a:cxnLst/>
              <a:rect l="l" t="t" r="r" b="b"/>
              <a:pathLst>
                <a:path w="27174" h="16134" extrusionOk="0">
                  <a:moveTo>
                    <a:pt x="27133" y="1"/>
                  </a:moveTo>
                  <a:lnTo>
                    <a:pt x="0" y="16064"/>
                  </a:lnTo>
                  <a:lnTo>
                    <a:pt x="41" y="16134"/>
                  </a:lnTo>
                  <a:lnTo>
                    <a:pt x="27173"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9"/>
            <p:cNvSpPr/>
            <p:nvPr/>
          </p:nvSpPr>
          <p:spPr>
            <a:xfrm>
              <a:off x="990943" y="2239269"/>
              <a:ext cx="761280" cy="451966"/>
            </a:xfrm>
            <a:custGeom>
              <a:avLst/>
              <a:gdLst/>
              <a:ahLst/>
              <a:cxnLst/>
              <a:rect l="l" t="t" r="r" b="b"/>
              <a:pathLst>
                <a:path w="27174" h="16133" extrusionOk="0">
                  <a:moveTo>
                    <a:pt x="27133" y="1"/>
                  </a:moveTo>
                  <a:lnTo>
                    <a:pt x="1" y="16063"/>
                  </a:lnTo>
                  <a:lnTo>
                    <a:pt x="41" y="16132"/>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9"/>
            <p:cNvSpPr/>
            <p:nvPr/>
          </p:nvSpPr>
          <p:spPr>
            <a:xfrm>
              <a:off x="995958" y="2256807"/>
              <a:ext cx="761280" cy="451882"/>
            </a:xfrm>
            <a:custGeom>
              <a:avLst/>
              <a:gdLst/>
              <a:ahLst/>
              <a:cxnLst/>
              <a:rect l="l" t="t" r="r" b="b"/>
              <a:pathLst>
                <a:path w="27174" h="16130" extrusionOk="0">
                  <a:moveTo>
                    <a:pt x="27133" y="0"/>
                  </a:moveTo>
                  <a:lnTo>
                    <a:pt x="1" y="16062"/>
                  </a:lnTo>
                  <a:lnTo>
                    <a:pt x="41" y="16130"/>
                  </a:lnTo>
                  <a:lnTo>
                    <a:pt x="27174"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9"/>
            <p:cNvSpPr/>
            <p:nvPr/>
          </p:nvSpPr>
          <p:spPr>
            <a:xfrm>
              <a:off x="1000945" y="2274316"/>
              <a:ext cx="761280" cy="451966"/>
            </a:xfrm>
            <a:custGeom>
              <a:avLst/>
              <a:gdLst/>
              <a:ahLst/>
              <a:cxnLst/>
              <a:rect l="l" t="t" r="r" b="b"/>
              <a:pathLst>
                <a:path w="27174" h="16133" extrusionOk="0">
                  <a:moveTo>
                    <a:pt x="27133" y="1"/>
                  </a:moveTo>
                  <a:lnTo>
                    <a:pt x="0" y="16063"/>
                  </a:lnTo>
                  <a:lnTo>
                    <a:pt x="42" y="16132"/>
                  </a:lnTo>
                  <a:lnTo>
                    <a:pt x="27173"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9"/>
            <p:cNvSpPr/>
            <p:nvPr/>
          </p:nvSpPr>
          <p:spPr>
            <a:xfrm>
              <a:off x="1006156" y="2291797"/>
              <a:ext cx="761224" cy="452050"/>
            </a:xfrm>
            <a:custGeom>
              <a:avLst/>
              <a:gdLst/>
              <a:ahLst/>
              <a:cxnLst/>
              <a:rect l="l" t="t" r="r" b="b"/>
              <a:pathLst>
                <a:path w="27172" h="16136" extrusionOk="0">
                  <a:moveTo>
                    <a:pt x="27131" y="0"/>
                  </a:moveTo>
                  <a:lnTo>
                    <a:pt x="0" y="16066"/>
                  </a:lnTo>
                  <a:lnTo>
                    <a:pt x="41" y="16135"/>
                  </a:lnTo>
                  <a:lnTo>
                    <a:pt x="27172"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9"/>
            <p:cNvSpPr/>
            <p:nvPr/>
          </p:nvSpPr>
          <p:spPr>
            <a:xfrm>
              <a:off x="1011030" y="2309363"/>
              <a:ext cx="761224" cy="451910"/>
            </a:xfrm>
            <a:custGeom>
              <a:avLst/>
              <a:gdLst/>
              <a:ahLst/>
              <a:cxnLst/>
              <a:rect l="l" t="t" r="r" b="b"/>
              <a:pathLst>
                <a:path w="27172" h="16131" extrusionOk="0">
                  <a:moveTo>
                    <a:pt x="27131" y="0"/>
                  </a:moveTo>
                  <a:lnTo>
                    <a:pt x="0" y="16061"/>
                  </a:lnTo>
                  <a:lnTo>
                    <a:pt x="41" y="16130"/>
                  </a:lnTo>
                  <a:lnTo>
                    <a:pt x="27172" y="70"/>
                  </a:lnTo>
                  <a:lnTo>
                    <a:pt x="27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9"/>
            <p:cNvSpPr/>
            <p:nvPr/>
          </p:nvSpPr>
          <p:spPr>
            <a:xfrm>
              <a:off x="1015989" y="2326872"/>
              <a:ext cx="761252" cy="451966"/>
            </a:xfrm>
            <a:custGeom>
              <a:avLst/>
              <a:gdLst/>
              <a:ahLst/>
              <a:cxnLst/>
              <a:rect l="l" t="t" r="r" b="b"/>
              <a:pathLst>
                <a:path w="27173" h="16133" extrusionOk="0">
                  <a:moveTo>
                    <a:pt x="27132" y="1"/>
                  </a:moveTo>
                  <a:lnTo>
                    <a:pt x="1" y="16063"/>
                  </a:lnTo>
                  <a:lnTo>
                    <a:pt x="41" y="16132"/>
                  </a:lnTo>
                  <a:lnTo>
                    <a:pt x="27172"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9"/>
            <p:cNvSpPr/>
            <p:nvPr/>
          </p:nvSpPr>
          <p:spPr>
            <a:xfrm>
              <a:off x="1021003" y="2344410"/>
              <a:ext cx="761308" cy="451910"/>
            </a:xfrm>
            <a:custGeom>
              <a:avLst/>
              <a:gdLst/>
              <a:ahLst/>
              <a:cxnLst/>
              <a:rect l="l" t="t" r="r" b="b"/>
              <a:pathLst>
                <a:path w="27175" h="16131" extrusionOk="0">
                  <a:moveTo>
                    <a:pt x="27132" y="0"/>
                  </a:moveTo>
                  <a:lnTo>
                    <a:pt x="1" y="16063"/>
                  </a:lnTo>
                  <a:lnTo>
                    <a:pt x="41" y="16130"/>
                  </a:lnTo>
                  <a:lnTo>
                    <a:pt x="27174" y="70"/>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9"/>
            <p:cNvSpPr/>
            <p:nvPr/>
          </p:nvSpPr>
          <p:spPr>
            <a:xfrm>
              <a:off x="1025934" y="2362031"/>
              <a:ext cx="761280" cy="451882"/>
            </a:xfrm>
            <a:custGeom>
              <a:avLst/>
              <a:gdLst/>
              <a:ahLst/>
              <a:cxnLst/>
              <a:rect l="l" t="t" r="r" b="b"/>
              <a:pathLst>
                <a:path w="27174" h="16130" extrusionOk="0">
                  <a:moveTo>
                    <a:pt x="27133" y="0"/>
                  </a:moveTo>
                  <a:lnTo>
                    <a:pt x="1" y="16061"/>
                  </a:lnTo>
                  <a:lnTo>
                    <a:pt x="41" y="16130"/>
                  </a:lnTo>
                  <a:lnTo>
                    <a:pt x="27174" y="68"/>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9"/>
            <p:cNvSpPr/>
            <p:nvPr/>
          </p:nvSpPr>
          <p:spPr>
            <a:xfrm>
              <a:off x="1031005" y="2379456"/>
              <a:ext cx="761280" cy="451938"/>
            </a:xfrm>
            <a:custGeom>
              <a:avLst/>
              <a:gdLst/>
              <a:ahLst/>
              <a:cxnLst/>
              <a:rect l="l" t="t" r="r" b="b"/>
              <a:pathLst>
                <a:path w="27174" h="16132" extrusionOk="0">
                  <a:moveTo>
                    <a:pt x="27133" y="0"/>
                  </a:moveTo>
                  <a:lnTo>
                    <a:pt x="1" y="16062"/>
                  </a:lnTo>
                  <a:lnTo>
                    <a:pt x="41" y="16132"/>
                  </a:lnTo>
                  <a:lnTo>
                    <a:pt x="27174"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9"/>
            <p:cNvSpPr/>
            <p:nvPr/>
          </p:nvSpPr>
          <p:spPr>
            <a:xfrm>
              <a:off x="1036020" y="2396966"/>
              <a:ext cx="761280" cy="451910"/>
            </a:xfrm>
            <a:custGeom>
              <a:avLst/>
              <a:gdLst/>
              <a:ahLst/>
              <a:cxnLst/>
              <a:rect l="l" t="t" r="r" b="b"/>
              <a:pathLst>
                <a:path w="27174" h="16131" extrusionOk="0">
                  <a:moveTo>
                    <a:pt x="27133" y="1"/>
                  </a:moveTo>
                  <a:lnTo>
                    <a:pt x="1" y="16061"/>
                  </a:lnTo>
                  <a:lnTo>
                    <a:pt x="41" y="16130"/>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9"/>
            <p:cNvSpPr/>
            <p:nvPr/>
          </p:nvSpPr>
          <p:spPr>
            <a:xfrm>
              <a:off x="1041006" y="2414503"/>
              <a:ext cx="761280" cy="451938"/>
            </a:xfrm>
            <a:custGeom>
              <a:avLst/>
              <a:gdLst/>
              <a:ahLst/>
              <a:cxnLst/>
              <a:rect l="l" t="t" r="r" b="b"/>
              <a:pathLst>
                <a:path w="27174" h="16132" extrusionOk="0">
                  <a:moveTo>
                    <a:pt x="27133" y="0"/>
                  </a:moveTo>
                  <a:lnTo>
                    <a:pt x="0" y="16062"/>
                  </a:lnTo>
                  <a:lnTo>
                    <a:pt x="43" y="16132"/>
                  </a:lnTo>
                  <a:lnTo>
                    <a:pt x="27173"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9"/>
            <p:cNvSpPr/>
            <p:nvPr/>
          </p:nvSpPr>
          <p:spPr>
            <a:xfrm>
              <a:off x="1046021" y="2432012"/>
              <a:ext cx="761280" cy="451910"/>
            </a:xfrm>
            <a:custGeom>
              <a:avLst/>
              <a:gdLst/>
              <a:ahLst/>
              <a:cxnLst/>
              <a:rect l="l" t="t" r="r" b="b"/>
              <a:pathLst>
                <a:path w="27174" h="16131" extrusionOk="0">
                  <a:moveTo>
                    <a:pt x="27133" y="1"/>
                  </a:moveTo>
                  <a:lnTo>
                    <a:pt x="0" y="16061"/>
                  </a:lnTo>
                  <a:lnTo>
                    <a:pt x="43" y="16130"/>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9"/>
            <p:cNvSpPr/>
            <p:nvPr/>
          </p:nvSpPr>
          <p:spPr>
            <a:xfrm>
              <a:off x="1051036" y="2449550"/>
              <a:ext cx="761252" cy="451938"/>
            </a:xfrm>
            <a:custGeom>
              <a:avLst/>
              <a:gdLst/>
              <a:ahLst/>
              <a:cxnLst/>
              <a:rect l="l" t="t" r="r" b="b"/>
              <a:pathLst>
                <a:path w="27173" h="16132" extrusionOk="0">
                  <a:moveTo>
                    <a:pt x="27132" y="0"/>
                  </a:moveTo>
                  <a:lnTo>
                    <a:pt x="1" y="16062"/>
                  </a:lnTo>
                  <a:lnTo>
                    <a:pt x="41" y="16132"/>
                  </a:lnTo>
                  <a:lnTo>
                    <a:pt x="27172" y="69"/>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9"/>
            <p:cNvSpPr/>
            <p:nvPr/>
          </p:nvSpPr>
          <p:spPr>
            <a:xfrm>
              <a:off x="1056050" y="2467059"/>
              <a:ext cx="761252" cy="451910"/>
            </a:xfrm>
            <a:custGeom>
              <a:avLst/>
              <a:gdLst/>
              <a:ahLst/>
              <a:cxnLst/>
              <a:rect l="l" t="t" r="r" b="b"/>
              <a:pathLst>
                <a:path w="27173" h="16131" extrusionOk="0">
                  <a:moveTo>
                    <a:pt x="27132" y="0"/>
                  </a:moveTo>
                  <a:lnTo>
                    <a:pt x="1" y="16063"/>
                  </a:lnTo>
                  <a:lnTo>
                    <a:pt x="41" y="16130"/>
                  </a:lnTo>
                  <a:lnTo>
                    <a:pt x="27172" y="70"/>
                  </a:lnTo>
                  <a:lnTo>
                    <a:pt x="27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9"/>
            <p:cNvSpPr/>
            <p:nvPr/>
          </p:nvSpPr>
          <p:spPr>
            <a:xfrm>
              <a:off x="1061037" y="2484625"/>
              <a:ext cx="761280" cy="451966"/>
            </a:xfrm>
            <a:custGeom>
              <a:avLst/>
              <a:gdLst/>
              <a:ahLst/>
              <a:cxnLst/>
              <a:rect l="l" t="t" r="r" b="b"/>
              <a:pathLst>
                <a:path w="27174" h="16133" extrusionOk="0">
                  <a:moveTo>
                    <a:pt x="27133" y="1"/>
                  </a:moveTo>
                  <a:lnTo>
                    <a:pt x="0" y="16063"/>
                  </a:lnTo>
                  <a:lnTo>
                    <a:pt x="41" y="16132"/>
                  </a:lnTo>
                  <a:lnTo>
                    <a:pt x="27173"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9"/>
            <p:cNvSpPr/>
            <p:nvPr/>
          </p:nvSpPr>
          <p:spPr>
            <a:xfrm>
              <a:off x="1065996" y="2502162"/>
              <a:ext cx="761280" cy="451938"/>
            </a:xfrm>
            <a:custGeom>
              <a:avLst/>
              <a:gdLst/>
              <a:ahLst/>
              <a:cxnLst/>
              <a:rect l="l" t="t" r="r" b="b"/>
              <a:pathLst>
                <a:path w="27174" h="16132" extrusionOk="0">
                  <a:moveTo>
                    <a:pt x="27133" y="0"/>
                  </a:moveTo>
                  <a:lnTo>
                    <a:pt x="1" y="16062"/>
                  </a:lnTo>
                  <a:lnTo>
                    <a:pt x="41" y="16132"/>
                  </a:lnTo>
                  <a:lnTo>
                    <a:pt x="27174"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9"/>
            <p:cNvSpPr/>
            <p:nvPr/>
          </p:nvSpPr>
          <p:spPr>
            <a:xfrm>
              <a:off x="1071066" y="2519615"/>
              <a:ext cx="761280" cy="451910"/>
            </a:xfrm>
            <a:custGeom>
              <a:avLst/>
              <a:gdLst/>
              <a:ahLst/>
              <a:cxnLst/>
              <a:rect l="l" t="t" r="r" b="b"/>
              <a:pathLst>
                <a:path w="27174" h="16131" extrusionOk="0">
                  <a:moveTo>
                    <a:pt x="27133" y="1"/>
                  </a:moveTo>
                  <a:lnTo>
                    <a:pt x="1" y="16061"/>
                  </a:lnTo>
                  <a:lnTo>
                    <a:pt x="41" y="16131"/>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9"/>
            <p:cNvSpPr/>
            <p:nvPr/>
          </p:nvSpPr>
          <p:spPr>
            <a:xfrm>
              <a:off x="1076053" y="2537153"/>
              <a:ext cx="761280" cy="451938"/>
            </a:xfrm>
            <a:custGeom>
              <a:avLst/>
              <a:gdLst/>
              <a:ahLst/>
              <a:cxnLst/>
              <a:rect l="l" t="t" r="r" b="b"/>
              <a:pathLst>
                <a:path w="27174" h="16132" extrusionOk="0">
                  <a:moveTo>
                    <a:pt x="27133" y="0"/>
                  </a:moveTo>
                  <a:lnTo>
                    <a:pt x="0" y="16062"/>
                  </a:lnTo>
                  <a:lnTo>
                    <a:pt x="41" y="16132"/>
                  </a:lnTo>
                  <a:lnTo>
                    <a:pt x="27173" y="70"/>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9"/>
            <p:cNvSpPr/>
            <p:nvPr/>
          </p:nvSpPr>
          <p:spPr>
            <a:xfrm>
              <a:off x="1081068" y="2554662"/>
              <a:ext cx="761280" cy="451910"/>
            </a:xfrm>
            <a:custGeom>
              <a:avLst/>
              <a:gdLst/>
              <a:ahLst/>
              <a:cxnLst/>
              <a:rect l="l" t="t" r="r" b="b"/>
              <a:pathLst>
                <a:path w="27174" h="16131" extrusionOk="0">
                  <a:moveTo>
                    <a:pt x="27133" y="1"/>
                  </a:moveTo>
                  <a:lnTo>
                    <a:pt x="0" y="16063"/>
                  </a:lnTo>
                  <a:lnTo>
                    <a:pt x="43" y="16130"/>
                  </a:lnTo>
                  <a:lnTo>
                    <a:pt x="27173"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9"/>
            <p:cNvSpPr/>
            <p:nvPr/>
          </p:nvSpPr>
          <p:spPr>
            <a:xfrm>
              <a:off x="1086026" y="2572200"/>
              <a:ext cx="761280" cy="451938"/>
            </a:xfrm>
            <a:custGeom>
              <a:avLst/>
              <a:gdLst/>
              <a:ahLst/>
              <a:cxnLst/>
              <a:rect l="l" t="t" r="r" b="b"/>
              <a:pathLst>
                <a:path w="27174" h="16132" extrusionOk="0">
                  <a:moveTo>
                    <a:pt x="27133" y="0"/>
                  </a:moveTo>
                  <a:lnTo>
                    <a:pt x="1" y="16062"/>
                  </a:lnTo>
                  <a:lnTo>
                    <a:pt x="43" y="16132"/>
                  </a:lnTo>
                  <a:lnTo>
                    <a:pt x="27174" y="69"/>
                  </a:lnTo>
                  <a:lnTo>
                    <a:pt x="271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9"/>
            <p:cNvSpPr/>
            <p:nvPr/>
          </p:nvSpPr>
          <p:spPr>
            <a:xfrm>
              <a:off x="1091097" y="2589709"/>
              <a:ext cx="761252" cy="451910"/>
            </a:xfrm>
            <a:custGeom>
              <a:avLst/>
              <a:gdLst/>
              <a:ahLst/>
              <a:cxnLst/>
              <a:rect l="l" t="t" r="r" b="b"/>
              <a:pathLst>
                <a:path w="27173" h="16131" extrusionOk="0">
                  <a:moveTo>
                    <a:pt x="27132" y="1"/>
                  </a:moveTo>
                  <a:lnTo>
                    <a:pt x="1" y="16063"/>
                  </a:lnTo>
                  <a:lnTo>
                    <a:pt x="41" y="16130"/>
                  </a:lnTo>
                  <a:lnTo>
                    <a:pt x="27172" y="70"/>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9"/>
            <p:cNvSpPr/>
            <p:nvPr/>
          </p:nvSpPr>
          <p:spPr>
            <a:xfrm>
              <a:off x="1096084" y="2607274"/>
              <a:ext cx="761280" cy="451966"/>
            </a:xfrm>
            <a:custGeom>
              <a:avLst/>
              <a:gdLst/>
              <a:ahLst/>
              <a:cxnLst/>
              <a:rect l="l" t="t" r="r" b="b"/>
              <a:pathLst>
                <a:path w="27174" h="16133" extrusionOk="0">
                  <a:moveTo>
                    <a:pt x="27131" y="1"/>
                  </a:moveTo>
                  <a:lnTo>
                    <a:pt x="0" y="16063"/>
                  </a:lnTo>
                  <a:lnTo>
                    <a:pt x="41" y="16132"/>
                  </a:lnTo>
                  <a:lnTo>
                    <a:pt x="27173"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9"/>
            <p:cNvSpPr/>
            <p:nvPr/>
          </p:nvSpPr>
          <p:spPr>
            <a:xfrm>
              <a:off x="1101042" y="2624840"/>
              <a:ext cx="761280" cy="451910"/>
            </a:xfrm>
            <a:custGeom>
              <a:avLst/>
              <a:gdLst/>
              <a:ahLst/>
              <a:cxnLst/>
              <a:rect l="l" t="t" r="r" b="b"/>
              <a:pathLst>
                <a:path w="27174" h="16131" extrusionOk="0">
                  <a:moveTo>
                    <a:pt x="27132" y="1"/>
                  </a:moveTo>
                  <a:lnTo>
                    <a:pt x="1" y="16061"/>
                  </a:lnTo>
                  <a:lnTo>
                    <a:pt x="41" y="16131"/>
                  </a:lnTo>
                  <a:lnTo>
                    <a:pt x="27174" y="69"/>
                  </a:lnTo>
                  <a:lnTo>
                    <a:pt x="27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9"/>
            <p:cNvSpPr/>
            <p:nvPr/>
          </p:nvSpPr>
          <p:spPr>
            <a:xfrm>
              <a:off x="1106113" y="2642265"/>
              <a:ext cx="761280" cy="451910"/>
            </a:xfrm>
            <a:custGeom>
              <a:avLst/>
              <a:gdLst/>
              <a:ahLst/>
              <a:cxnLst/>
              <a:rect l="l" t="t" r="r" b="b"/>
              <a:pathLst>
                <a:path w="27174" h="16131" extrusionOk="0">
                  <a:moveTo>
                    <a:pt x="27131" y="1"/>
                  </a:moveTo>
                  <a:lnTo>
                    <a:pt x="1" y="16061"/>
                  </a:lnTo>
                  <a:lnTo>
                    <a:pt x="41" y="16131"/>
                  </a:lnTo>
                  <a:lnTo>
                    <a:pt x="27174" y="70"/>
                  </a:lnTo>
                  <a:lnTo>
                    <a:pt x="27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9"/>
            <p:cNvSpPr/>
            <p:nvPr/>
          </p:nvSpPr>
          <p:spPr>
            <a:xfrm>
              <a:off x="1111044" y="2659886"/>
              <a:ext cx="761280" cy="451910"/>
            </a:xfrm>
            <a:custGeom>
              <a:avLst/>
              <a:gdLst/>
              <a:ahLst/>
              <a:cxnLst/>
              <a:rect l="l" t="t" r="r" b="b"/>
              <a:pathLst>
                <a:path w="27174" h="16131" extrusionOk="0">
                  <a:moveTo>
                    <a:pt x="27133" y="1"/>
                  </a:moveTo>
                  <a:lnTo>
                    <a:pt x="0" y="16061"/>
                  </a:lnTo>
                  <a:lnTo>
                    <a:pt x="41" y="16131"/>
                  </a:lnTo>
                  <a:lnTo>
                    <a:pt x="27174" y="70"/>
                  </a:lnTo>
                  <a:lnTo>
                    <a:pt x="27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2" name="Google Shape;1702;p29"/>
          <p:cNvSpPr txBox="1"/>
          <p:nvPr/>
        </p:nvSpPr>
        <p:spPr>
          <a:xfrm>
            <a:off x="1143200" y="2951625"/>
            <a:ext cx="2998800" cy="55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a:solidFill>
                  <a:schemeClr val="dk1"/>
                </a:solidFill>
                <a:latin typeface="Sen"/>
                <a:ea typeface="Sen"/>
                <a:cs typeface="Sen"/>
                <a:sym typeface="Sen"/>
              </a:rPr>
              <a:t>CREDITS: </a:t>
            </a:r>
            <a:r>
              <a:rPr lang="en" sz="900">
                <a:solidFill>
                  <a:schemeClr val="dk1"/>
                </a:solidFill>
                <a:latin typeface="Sen"/>
                <a:ea typeface="Sen"/>
                <a:cs typeface="Sen"/>
                <a:sym typeface="Sen"/>
              </a:rPr>
              <a:t>This presentation template was created by </a:t>
            </a:r>
            <a:r>
              <a:rPr lang="en" sz="900" b="1">
                <a:solidFill>
                  <a:schemeClr val="dk1"/>
                </a:solidFill>
                <a:uFill>
                  <a:noFill/>
                </a:uFill>
                <a:latin typeface="Sen"/>
                <a:ea typeface="Sen"/>
                <a:cs typeface="Sen"/>
                <a:sym typeface="Sen"/>
                <a:hlinkClick r:id="rId2">
                  <a:extLst>
                    <a:ext uri="{A12FA001-AC4F-418D-AE19-62706E023703}">
                      <ahyp:hlinkClr xmlns:ahyp="http://schemas.microsoft.com/office/drawing/2018/hyperlinkcolor" val="tx"/>
                    </a:ext>
                  </a:extLst>
                </a:hlinkClick>
              </a:rPr>
              <a:t>Slidesgo</a:t>
            </a:r>
            <a:r>
              <a:rPr lang="en" sz="900" b="1">
                <a:solidFill>
                  <a:schemeClr val="dk1"/>
                </a:solidFill>
                <a:latin typeface="Sen"/>
                <a:ea typeface="Sen"/>
                <a:cs typeface="Sen"/>
                <a:sym typeface="Sen"/>
              </a:rPr>
              <a:t>,</a:t>
            </a:r>
            <a:r>
              <a:rPr lang="en" sz="900">
                <a:solidFill>
                  <a:schemeClr val="dk1"/>
                </a:solidFill>
                <a:latin typeface="Sen"/>
                <a:ea typeface="Sen"/>
                <a:cs typeface="Sen"/>
                <a:sym typeface="Sen"/>
              </a:rPr>
              <a:t> including icons from </a:t>
            </a:r>
            <a:r>
              <a:rPr lang="en" sz="900" b="1">
                <a:solidFill>
                  <a:schemeClr val="dk1"/>
                </a:solidFill>
                <a:uFill>
                  <a:noFill/>
                </a:uFill>
                <a:latin typeface="Sen"/>
                <a:ea typeface="Sen"/>
                <a:cs typeface="Sen"/>
                <a:sym typeface="Sen"/>
                <a:hlinkClick r:id="rId3">
                  <a:extLst>
                    <a:ext uri="{A12FA001-AC4F-418D-AE19-62706E023703}">
                      <ahyp:hlinkClr xmlns:ahyp="http://schemas.microsoft.com/office/drawing/2018/hyperlinkcolor" val="tx"/>
                    </a:ext>
                  </a:extLst>
                </a:hlinkClick>
              </a:rPr>
              <a:t>Flaticon</a:t>
            </a:r>
            <a:r>
              <a:rPr lang="en" sz="900" b="1">
                <a:solidFill>
                  <a:schemeClr val="dk1"/>
                </a:solidFill>
                <a:latin typeface="Sen"/>
                <a:ea typeface="Sen"/>
                <a:cs typeface="Sen"/>
                <a:sym typeface="Sen"/>
              </a:rPr>
              <a:t>,</a:t>
            </a:r>
            <a:r>
              <a:rPr lang="en" sz="900">
                <a:solidFill>
                  <a:schemeClr val="dk1"/>
                </a:solidFill>
                <a:latin typeface="Sen"/>
                <a:ea typeface="Sen"/>
                <a:cs typeface="Sen"/>
                <a:sym typeface="Sen"/>
              </a:rPr>
              <a:t> infographics &amp; images by </a:t>
            </a:r>
            <a:r>
              <a:rPr lang="en" sz="900" b="1">
                <a:solidFill>
                  <a:schemeClr val="dk1"/>
                </a:solidFill>
                <a:uFill>
                  <a:noFill/>
                </a:uFill>
                <a:latin typeface="Sen"/>
                <a:ea typeface="Sen"/>
                <a:cs typeface="Sen"/>
                <a:sym typeface="Sen"/>
                <a:hlinkClick r:id="rId4">
                  <a:extLst>
                    <a:ext uri="{A12FA001-AC4F-418D-AE19-62706E023703}">
                      <ahyp:hlinkClr xmlns:ahyp="http://schemas.microsoft.com/office/drawing/2018/hyperlinkcolor" val="tx"/>
                    </a:ext>
                  </a:extLst>
                </a:hlinkClick>
              </a:rPr>
              <a:t>Freepik</a:t>
            </a:r>
            <a:endParaRPr sz="900" b="1">
              <a:solidFill>
                <a:schemeClr val="dk1"/>
              </a:solidFill>
              <a:latin typeface="Sen"/>
              <a:ea typeface="Sen"/>
              <a:cs typeface="Sen"/>
              <a:sym typeface="Sen"/>
            </a:endParaRPr>
          </a:p>
        </p:txBody>
      </p:sp>
      <p:sp>
        <p:nvSpPr>
          <p:cNvPr id="1703" name="Google Shape;1703;p29"/>
          <p:cNvSpPr txBox="1">
            <a:spLocks noGrp="1"/>
          </p:cNvSpPr>
          <p:nvPr>
            <p:ph type="subTitle" idx="1"/>
          </p:nvPr>
        </p:nvSpPr>
        <p:spPr>
          <a:xfrm>
            <a:off x="999900" y="3503925"/>
            <a:ext cx="3285300" cy="36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160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1704" name="Google Shape;1704;p29"/>
          <p:cNvSpPr txBox="1">
            <a:spLocks noGrp="1"/>
          </p:cNvSpPr>
          <p:nvPr>
            <p:ph type="subTitle" idx="2"/>
          </p:nvPr>
        </p:nvSpPr>
        <p:spPr>
          <a:xfrm>
            <a:off x="999900" y="2162575"/>
            <a:ext cx="3285300" cy="7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1705" name="Google Shape;1705;p29"/>
          <p:cNvSpPr txBox="1">
            <a:spLocks noGrp="1"/>
          </p:cNvSpPr>
          <p:nvPr>
            <p:ph type="ctrTitle"/>
          </p:nvPr>
        </p:nvSpPr>
        <p:spPr>
          <a:xfrm>
            <a:off x="944850" y="789175"/>
            <a:ext cx="3395400" cy="98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5500"/>
              <a:buNone/>
              <a:defRPr sz="5500">
                <a:solidFill>
                  <a:schemeClr val="dk1"/>
                </a:solidFill>
              </a:defRPr>
            </a:lvl1pPr>
            <a:lvl2pPr lvl="1" algn="ctr" rtl="0">
              <a:spcBef>
                <a:spcPts val="0"/>
              </a:spcBef>
              <a:spcAft>
                <a:spcPts val="0"/>
              </a:spcAft>
              <a:buSzPts val="5200"/>
              <a:buFont typeface="Rubik"/>
              <a:buNone/>
              <a:defRPr sz="5200">
                <a:latin typeface="Rubik"/>
                <a:ea typeface="Rubik"/>
                <a:cs typeface="Rubik"/>
                <a:sym typeface="Rubik"/>
              </a:defRPr>
            </a:lvl2pPr>
            <a:lvl3pPr lvl="2" algn="ctr" rtl="0">
              <a:spcBef>
                <a:spcPts val="0"/>
              </a:spcBef>
              <a:spcAft>
                <a:spcPts val="0"/>
              </a:spcAft>
              <a:buSzPts val="5200"/>
              <a:buFont typeface="Rubik"/>
              <a:buNone/>
              <a:defRPr sz="5200">
                <a:latin typeface="Rubik"/>
                <a:ea typeface="Rubik"/>
                <a:cs typeface="Rubik"/>
                <a:sym typeface="Rubik"/>
              </a:defRPr>
            </a:lvl3pPr>
            <a:lvl4pPr lvl="3" algn="ctr" rtl="0">
              <a:spcBef>
                <a:spcPts val="0"/>
              </a:spcBef>
              <a:spcAft>
                <a:spcPts val="0"/>
              </a:spcAft>
              <a:buSzPts val="5200"/>
              <a:buFont typeface="Rubik"/>
              <a:buNone/>
              <a:defRPr sz="5200">
                <a:latin typeface="Rubik"/>
                <a:ea typeface="Rubik"/>
                <a:cs typeface="Rubik"/>
                <a:sym typeface="Rubik"/>
              </a:defRPr>
            </a:lvl4pPr>
            <a:lvl5pPr lvl="4" algn="ctr" rtl="0">
              <a:spcBef>
                <a:spcPts val="0"/>
              </a:spcBef>
              <a:spcAft>
                <a:spcPts val="0"/>
              </a:spcAft>
              <a:buSzPts val="5200"/>
              <a:buFont typeface="Rubik"/>
              <a:buNone/>
              <a:defRPr sz="5200">
                <a:latin typeface="Rubik"/>
                <a:ea typeface="Rubik"/>
                <a:cs typeface="Rubik"/>
                <a:sym typeface="Rubik"/>
              </a:defRPr>
            </a:lvl5pPr>
            <a:lvl6pPr lvl="5" algn="ctr" rtl="0">
              <a:spcBef>
                <a:spcPts val="0"/>
              </a:spcBef>
              <a:spcAft>
                <a:spcPts val="0"/>
              </a:spcAft>
              <a:buSzPts val="5200"/>
              <a:buFont typeface="Rubik"/>
              <a:buNone/>
              <a:defRPr sz="5200">
                <a:latin typeface="Rubik"/>
                <a:ea typeface="Rubik"/>
                <a:cs typeface="Rubik"/>
                <a:sym typeface="Rubik"/>
              </a:defRPr>
            </a:lvl6pPr>
            <a:lvl7pPr lvl="6" algn="ctr" rtl="0">
              <a:spcBef>
                <a:spcPts val="0"/>
              </a:spcBef>
              <a:spcAft>
                <a:spcPts val="0"/>
              </a:spcAft>
              <a:buSzPts val="5200"/>
              <a:buFont typeface="Rubik"/>
              <a:buNone/>
              <a:defRPr sz="5200">
                <a:latin typeface="Rubik"/>
                <a:ea typeface="Rubik"/>
                <a:cs typeface="Rubik"/>
                <a:sym typeface="Rubik"/>
              </a:defRPr>
            </a:lvl7pPr>
            <a:lvl8pPr lvl="7" algn="ctr" rtl="0">
              <a:spcBef>
                <a:spcPts val="0"/>
              </a:spcBef>
              <a:spcAft>
                <a:spcPts val="0"/>
              </a:spcAft>
              <a:buSzPts val="5200"/>
              <a:buFont typeface="Rubik"/>
              <a:buNone/>
              <a:defRPr sz="5200">
                <a:latin typeface="Rubik"/>
                <a:ea typeface="Rubik"/>
                <a:cs typeface="Rubik"/>
                <a:sym typeface="Rubik"/>
              </a:defRPr>
            </a:lvl8pPr>
            <a:lvl9pPr lvl="8" algn="ctr" rtl="0">
              <a:spcBef>
                <a:spcPts val="0"/>
              </a:spcBef>
              <a:spcAft>
                <a:spcPts val="0"/>
              </a:spcAft>
              <a:buSzPts val="5200"/>
              <a:buFont typeface="Rubik"/>
              <a:buNone/>
              <a:defRPr sz="5200">
                <a:latin typeface="Rubik"/>
                <a:ea typeface="Rubik"/>
                <a:cs typeface="Rubik"/>
                <a:sym typeface="Rubik"/>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1"/>
        <p:cNvGrpSpPr/>
        <p:nvPr/>
      </p:nvGrpSpPr>
      <p:grpSpPr>
        <a:xfrm>
          <a:off x="0" y="0"/>
          <a:ext cx="0" cy="0"/>
          <a:chOff x="0" y="0"/>
          <a:chExt cx="0" cy="0"/>
        </a:xfrm>
      </p:grpSpPr>
      <p:grpSp>
        <p:nvGrpSpPr>
          <p:cNvPr id="282" name="Google Shape;282;p4"/>
          <p:cNvGrpSpPr/>
          <p:nvPr/>
        </p:nvGrpSpPr>
        <p:grpSpPr>
          <a:xfrm>
            <a:off x="-1486100" y="-2123147"/>
            <a:ext cx="12018446" cy="9060184"/>
            <a:chOff x="-1486100" y="-2123147"/>
            <a:chExt cx="12018446" cy="9060184"/>
          </a:xfrm>
        </p:grpSpPr>
        <p:sp>
          <p:nvSpPr>
            <p:cNvPr id="283" name="Google Shape;283;p4"/>
            <p:cNvSpPr/>
            <p:nvPr/>
          </p:nvSpPr>
          <p:spPr>
            <a:xfrm rot="7286908">
              <a:off x="24028" y="3349512"/>
              <a:ext cx="819448" cy="2138628"/>
            </a:xfrm>
            <a:custGeom>
              <a:avLst/>
              <a:gdLst/>
              <a:ahLst/>
              <a:cxnLst/>
              <a:rect l="l" t="t" r="r" b="b"/>
              <a:pathLst>
                <a:path w="34548" h="50591" fill="none" extrusionOk="0">
                  <a:moveTo>
                    <a:pt x="1" y="50591"/>
                  </a:moveTo>
                  <a:lnTo>
                    <a:pt x="34547" y="1"/>
                  </a:lnTo>
                </a:path>
              </a:pathLst>
            </a:custGeom>
            <a:noFill/>
            <a:ln w="19050" cap="flat" cmpd="sng">
              <a:solidFill>
                <a:schemeClr val="dk1"/>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rot="7078126">
              <a:off x="-891275" y="3860367"/>
              <a:ext cx="2363375" cy="2767898"/>
            </a:xfrm>
            <a:custGeom>
              <a:avLst/>
              <a:gdLst/>
              <a:ahLst/>
              <a:cxnLst/>
              <a:rect l="l" t="t" r="r" b="b"/>
              <a:pathLst>
                <a:path w="67339" h="53000" extrusionOk="0">
                  <a:moveTo>
                    <a:pt x="67339" y="0"/>
                  </a:moveTo>
                  <a:lnTo>
                    <a:pt x="30803" y="52999"/>
                  </a:lnTo>
                  <a:lnTo>
                    <a:pt x="0" y="52999"/>
                  </a:lnTo>
                  <a:lnTo>
                    <a:pt x="36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4"/>
            <p:cNvGrpSpPr/>
            <p:nvPr/>
          </p:nvGrpSpPr>
          <p:grpSpPr>
            <a:xfrm rot="-1318172">
              <a:off x="7791312" y="-1903645"/>
              <a:ext cx="2024329" cy="4082344"/>
              <a:chOff x="505303" y="539515"/>
              <a:chExt cx="1367020" cy="2572281"/>
            </a:xfrm>
          </p:grpSpPr>
          <p:sp>
            <p:nvSpPr>
              <p:cNvPr id="286" name="Google Shape;286;p4"/>
              <p:cNvSpPr/>
              <p:nvPr/>
            </p:nvSpPr>
            <p:spPr>
              <a:xfrm>
                <a:off x="505303" y="539515"/>
                <a:ext cx="761280" cy="451882"/>
              </a:xfrm>
              <a:custGeom>
                <a:avLst/>
                <a:gdLst/>
                <a:ahLst/>
                <a:cxnLst/>
                <a:rect l="l" t="t" r="r" b="b"/>
                <a:pathLst>
                  <a:path w="27174" h="16130" extrusionOk="0">
                    <a:moveTo>
                      <a:pt x="27133" y="0"/>
                    </a:moveTo>
                    <a:lnTo>
                      <a:pt x="0" y="16061"/>
                    </a:lnTo>
                    <a:lnTo>
                      <a:pt x="41" y="16130"/>
                    </a:lnTo>
                    <a:lnTo>
                      <a:pt x="27174"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510262" y="557025"/>
                <a:ext cx="761308" cy="451966"/>
              </a:xfrm>
              <a:custGeom>
                <a:avLst/>
                <a:gdLst/>
                <a:ahLst/>
                <a:cxnLst/>
                <a:rect l="l" t="t" r="r" b="b"/>
                <a:pathLst>
                  <a:path w="27175" h="16133" extrusionOk="0">
                    <a:moveTo>
                      <a:pt x="27134" y="1"/>
                    </a:moveTo>
                    <a:lnTo>
                      <a:pt x="1" y="16063"/>
                    </a:lnTo>
                    <a:lnTo>
                      <a:pt x="43" y="16132"/>
                    </a:lnTo>
                    <a:lnTo>
                      <a:pt x="27174" y="70"/>
                    </a:lnTo>
                    <a:lnTo>
                      <a:pt x="271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515305" y="574562"/>
                <a:ext cx="761280" cy="451882"/>
              </a:xfrm>
              <a:custGeom>
                <a:avLst/>
                <a:gdLst/>
                <a:ahLst/>
                <a:cxnLst/>
                <a:rect l="l" t="t" r="r" b="b"/>
                <a:pathLst>
                  <a:path w="27174" h="16130" extrusionOk="0">
                    <a:moveTo>
                      <a:pt x="27133" y="0"/>
                    </a:moveTo>
                    <a:lnTo>
                      <a:pt x="0" y="16061"/>
                    </a:lnTo>
                    <a:lnTo>
                      <a:pt x="42" y="16130"/>
                    </a:lnTo>
                    <a:lnTo>
                      <a:pt x="27173" y="69"/>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520319" y="592127"/>
                <a:ext cx="761224" cy="451910"/>
              </a:xfrm>
              <a:custGeom>
                <a:avLst/>
                <a:gdLst/>
                <a:ahLst/>
                <a:cxnLst/>
                <a:rect l="l" t="t" r="r" b="b"/>
                <a:pathLst>
                  <a:path w="27172" h="16131" extrusionOk="0">
                    <a:moveTo>
                      <a:pt x="27131" y="0"/>
                    </a:moveTo>
                    <a:lnTo>
                      <a:pt x="0" y="16061"/>
                    </a:lnTo>
                    <a:lnTo>
                      <a:pt x="41" y="16130"/>
                    </a:lnTo>
                    <a:lnTo>
                      <a:pt x="27172" y="70"/>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525334" y="609609"/>
                <a:ext cx="761224" cy="451882"/>
              </a:xfrm>
              <a:custGeom>
                <a:avLst/>
                <a:gdLst/>
                <a:ahLst/>
                <a:cxnLst/>
                <a:rect l="l" t="t" r="r" b="b"/>
                <a:pathLst>
                  <a:path w="27172" h="16130" extrusionOk="0">
                    <a:moveTo>
                      <a:pt x="27131" y="0"/>
                    </a:moveTo>
                    <a:lnTo>
                      <a:pt x="1" y="16062"/>
                    </a:lnTo>
                    <a:lnTo>
                      <a:pt x="41" y="16130"/>
                    </a:lnTo>
                    <a:lnTo>
                      <a:pt x="27172" y="69"/>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530321" y="627118"/>
                <a:ext cx="761224" cy="451938"/>
              </a:xfrm>
              <a:custGeom>
                <a:avLst/>
                <a:gdLst/>
                <a:ahLst/>
                <a:cxnLst/>
                <a:rect l="l" t="t" r="r" b="b"/>
                <a:pathLst>
                  <a:path w="27172" h="16132" extrusionOk="0">
                    <a:moveTo>
                      <a:pt x="27131" y="0"/>
                    </a:moveTo>
                    <a:lnTo>
                      <a:pt x="0" y="16063"/>
                    </a:lnTo>
                    <a:lnTo>
                      <a:pt x="41" y="16132"/>
                    </a:lnTo>
                    <a:lnTo>
                      <a:pt x="27171" y="70"/>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535335" y="644627"/>
                <a:ext cx="761280" cy="451966"/>
              </a:xfrm>
              <a:custGeom>
                <a:avLst/>
                <a:gdLst/>
                <a:ahLst/>
                <a:cxnLst/>
                <a:rect l="l" t="t" r="r" b="b"/>
                <a:pathLst>
                  <a:path w="27174" h="16133" extrusionOk="0">
                    <a:moveTo>
                      <a:pt x="27131" y="1"/>
                    </a:moveTo>
                    <a:lnTo>
                      <a:pt x="0" y="16063"/>
                    </a:lnTo>
                    <a:lnTo>
                      <a:pt x="41" y="16132"/>
                    </a:lnTo>
                    <a:lnTo>
                      <a:pt x="27173" y="70"/>
                    </a:lnTo>
                    <a:lnTo>
                      <a:pt x="271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540350" y="662165"/>
                <a:ext cx="761280" cy="451938"/>
              </a:xfrm>
              <a:custGeom>
                <a:avLst/>
                <a:gdLst/>
                <a:ahLst/>
                <a:cxnLst/>
                <a:rect l="l" t="t" r="r" b="b"/>
                <a:pathLst>
                  <a:path w="27174" h="16132" extrusionOk="0">
                    <a:moveTo>
                      <a:pt x="27131" y="0"/>
                    </a:moveTo>
                    <a:lnTo>
                      <a:pt x="0" y="16063"/>
                    </a:lnTo>
                    <a:lnTo>
                      <a:pt x="41" y="16132"/>
                    </a:lnTo>
                    <a:lnTo>
                      <a:pt x="27174" y="70"/>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545309" y="679730"/>
                <a:ext cx="761308" cy="451910"/>
              </a:xfrm>
              <a:custGeom>
                <a:avLst/>
                <a:gdLst/>
                <a:ahLst/>
                <a:cxnLst/>
                <a:rect l="l" t="t" r="r" b="b"/>
                <a:pathLst>
                  <a:path w="27175" h="16131" extrusionOk="0">
                    <a:moveTo>
                      <a:pt x="27133" y="0"/>
                    </a:moveTo>
                    <a:lnTo>
                      <a:pt x="1" y="16061"/>
                    </a:lnTo>
                    <a:lnTo>
                      <a:pt x="41" y="16130"/>
                    </a:lnTo>
                    <a:lnTo>
                      <a:pt x="27174"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550351" y="697212"/>
                <a:ext cx="761280" cy="451910"/>
              </a:xfrm>
              <a:custGeom>
                <a:avLst/>
                <a:gdLst/>
                <a:ahLst/>
                <a:cxnLst/>
                <a:rect l="l" t="t" r="r" b="b"/>
                <a:pathLst>
                  <a:path w="27174" h="16131" extrusionOk="0">
                    <a:moveTo>
                      <a:pt x="27133" y="0"/>
                    </a:moveTo>
                    <a:lnTo>
                      <a:pt x="0" y="16062"/>
                    </a:lnTo>
                    <a:lnTo>
                      <a:pt x="42" y="16130"/>
                    </a:lnTo>
                    <a:lnTo>
                      <a:pt x="27173"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555310" y="714777"/>
                <a:ext cx="761280" cy="451910"/>
              </a:xfrm>
              <a:custGeom>
                <a:avLst/>
                <a:gdLst/>
                <a:ahLst/>
                <a:cxnLst/>
                <a:rect l="l" t="t" r="r" b="b"/>
                <a:pathLst>
                  <a:path w="27174" h="16131" extrusionOk="0">
                    <a:moveTo>
                      <a:pt x="27133" y="0"/>
                    </a:moveTo>
                    <a:lnTo>
                      <a:pt x="1" y="16061"/>
                    </a:lnTo>
                    <a:lnTo>
                      <a:pt x="43" y="16130"/>
                    </a:lnTo>
                    <a:lnTo>
                      <a:pt x="27174"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560381" y="732258"/>
                <a:ext cx="761224" cy="451882"/>
              </a:xfrm>
              <a:custGeom>
                <a:avLst/>
                <a:gdLst/>
                <a:ahLst/>
                <a:cxnLst/>
                <a:rect l="l" t="t" r="r" b="b"/>
                <a:pathLst>
                  <a:path w="27172" h="16130" extrusionOk="0">
                    <a:moveTo>
                      <a:pt x="27131" y="0"/>
                    </a:moveTo>
                    <a:lnTo>
                      <a:pt x="0" y="16061"/>
                    </a:lnTo>
                    <a:lnTo>
                      <a:pt x="41" y="16130"/>
                    </a:lnTo>
                    <a:lnTo>
                      <a:pt x="27172" y="69"/>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565396" y="749824"/>
                <a:ext cx="761252" cy="451910"/>
              </a:xfrm>
              <a:custGeom>
                <a:avLst/>
                <a:gdLst/>
                <a:ahLst/>
                <a:cxnLst/>
                <a:rect l="l" t="t" r="r" b="b"/>
                <a:pathLst>
                  <a:path w="27173" h="16131" extrusionOk="0">
                    <a:moveTo>
                      <a:pt x="27131" y="0"/>
                    </a:moveTo>
                    <a:lnTo>
                      <a:pt x="1" y="16061"/>
                    </a:lnTo>
                    <a:lnTo>
                      <a:pt x="41" y="16130"/>
                    </a:lnTo>
                    <a:lnTo>
                      <a:pt x="27172" y="70"/>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570382" y="767305"/>
                <a:ext cx="761224" cy="451938"/>
              </a:xfrm>
              <a:custGeom>
                <a:avLst/>
                <a:gdLst/>
                <a:ahLst/>
                <a:cxnLst/>
                <a:rect l="l" t="t" r="r" b="b"/>
                <a:pathLst>
                  <a:path w="27172" h="16132" extrusionOk="0">
                    <a:moveTo>
                      <a:pt x="27131" y="0"/>
                    </a:moveTo>
                    <a:lnTo>
                      <a:pt x="0" y="16062"/>
                    </a:lnTo>
                    <a:lnTo>
                      <a:pt x="41" y="16132"/>
                    </a:lnTo>
                    <a:lnTo>
                      <a:pt x="27172" y="69"/>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575397" y="784815"/>
                <a:ext cx="761280" cy="451938"/>
              </a:xfrm>
              <a:custGeom>
                <a:avLst/>
                <a:gdLst/>
                <a:ahLst/>
                <a:cxnLst/>
                <a:rect l="l" t="t" r="r" b="b"/>
                <a:pathLst>
                  <a:path w="27174" h="16132" extrusionOk="0">
                    <a:moveTo>
                      <a:pt x="27131" y="0"/>
                    </a:moveTo>
                    <a:lnTo>
                      <a:pt x="0" y="16063"/>
                    </a:lnTo>
                    <a:lnTo>
                      <a:pt x="41" y="16132"/>
                    </a:lnTo>
                    <a:lnTo>
                      <a:pt x="27173" y="70"/>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580356" y="802380"/>
                <a:ext cx="761252" cy="451966"/>
              </a:xfrm>
              <a:custGeom>
                <a:avLst/>
                <a:gdLst/>
                <a:ahLst/>
                <a:cxnLst/>
                <a:rect l="l" t="t" r="r" b="b"/>
                <a:pathLst>
                  <a:path w="27173" h="16133" extrusionOk="0">
                    <a:moveTo>
                      <a:pt x="27132" y="1"/>
                    </a:moveTo>
                    <a:lnTo>
                      <a:pt x="1" y="16063"/>
                    </a:lnTo>
                    <a:lnTo>
                      <a:pt x="41" y="16132"/>
                    </a:lnTo>
                    <a:lnTo>
                      <a:pt x="27172" y="70"/>
                    </a:lnTo>
                    <a:lnTo>
                      <a:pt x="27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585370" y="819861"/>
                <a:ext cx="761308" cy="451910"/>
              </a:xfrm>
              <a:custGeom>
                <a:avLst/>
                <a:gdLst/>
                <a:ahLst/>
                <a:cxnLst/>
                <a:rect l="l" t="t" r="r" b="b"/>
                <a:pathLst>
                  <a:path w="27175" h="16131" extrusionOk="0">
                    <a:moveTo>
                      <a:pt x="27134" y="0"/>
                    </a:moveTo>
                    <a:lnTo>
                      <a:pt x="1" y="16063"/>
                    </a:lnTo>
                    <a:lnTo>
                      <a:pt x="42" y="16130"/>
                    </a:lnTo>
                    <a:lnTo>
                      <a:pt x="27174" y="70"/>
                    </a:lnTo>
                    <a:lnTo>
                      <a:pt x="27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590357" y="837427"/>
                <a:ext cx="761280" cy="451938"/>
              </a:xfrm>
              <a:custGeom>
                <a:avLst/>
                <a:gdLst/>
                <a:ahLst/>
                <a:cxnLst/>
                <a:rect l="l" t="t" r="r" b="b"/>
                <a:pathLst>
                  <a:path w="27174" h="16132" extrusionOk="0">
                    <a:moveTo>
                      <a:pt x="27133" y="1"/>
                    </a:moveTo>
                    <a:lnTo>
                      <a:pt x="0" y="16063"/>
                    </a:lnTo>
                    <a:lnTo>
                      <a:pt x="41" y="16132"/>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595372" y="854908"/>
                <a:ext cx="761280" cy="451938"/>
              </a:xfrm>
              <a:custGeom>
                <a:avLst/>
                <a:gdLst/>
                <a:ahLst/>
                <a:cxnLst/>
                <a:rect l="l" t="t" r="r" b="b"/>
                <a:pathLst>
                  <a:path w="27174" h="16132" extrusionOk="0">
                    <a:moveTo>
                      <a:pt x="27133" y="0"/>
                    </a:moveTo>
                    <a:lnTo>
                      <a:pt x="1" y="16062"/>
                    </a:lnTo>
                    <a:lnTo>
                      <a:pt x="43" y="16132"/>
                    </a:lnTo>
                    <a:lnTo>
                      <a:pt x="27174"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600442" y="872529"/>
                <a:ext cx="761280" cy="451882"/>
              </a:xfrm>
              <a:custGeom>
                <a:avLst/>
                <a:gdLst/>
                <a:ahLst/>
                <a:cxnLst/>
                <a:rect l="l" t="t" r="r" b="b"/>
                <a:pathLst>
                  <a:path w="27174" h="16130" extrusionOk="0">
                    <a:moveTo>
                      <a:pt x="27131" y="0"/>
                    </a:moveTo>
                    <a:lnTo>
                      <a:pt x="0" y="16061"/>
                    </a:lnTo>
                    <a:lnTo>
                      <a:pt x="41" y="16130"/>
                    </a:lnTo>
                    <a:lnTo>
                      <a:pt x="27174" y="69"/>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605401" y="890039"/>
                <a:ext cx="761308" cy="451966"/>
              </a:xfrm>
              <a:custGeom>
                <a:avLst/>
                <a:gdLst/>
                <a:ahLst/>
                <a:cxnLst/>
                <a:rect l="l" t="t" r="r" b="b"/>
                <a:pathLst>
                  <a:path w="27175" h="16133" extrusionOk="0">
                    <a:moveTo>
                      <a:pt x="27134" y="1"/>
                    </a:moveTo>
                    <a:lnTo>
                      <a:pt x="1" y="16063"/>
                    </a:lnTo>
                    <a:lnTo>
                      <a:pt x="42" y="16132"/>
                    </a:lnTo>
                    <a:lnTo>
                      <a:pt x="27174" y="70"/>
                    </a:lnTo>
                    <a:lnTo>
                      <a:pt x="271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610444" y="907520"/>
                <a:ext cx="761280" cy="451938"/>
              </a:xfrm>
              <a:custGeom>
                <a:avLst/>
                <a:gdLst/>
                <a:ahLst/>
                <a:cxnLst/>
                <a:rect l="l" t="t" r="r" b="b"/>
                <a:pathLst>
                  <a:path w="27174" h="16132" extrusionOk="0">
                    <a:moveTo>
                      <a:pt x="27133" y="0"/>
                    </a:moveTo>
                    <a:lnTo>
                      <a:pt x="0" y="16062"/>
                    </a:lnTo>
                    <a:lnTo>
                      <a:pt x="42" y="16132"/>
                    </a:lnTo>
                    <a:lnTo>
                      <a:pt x="27173"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615402" y="925086"/>
                <a:ext cx="761280" cy="451938"/>
              </a:xfrm>
              <a:custGeom>
                <a:avLst/>
                <a:gdLst/>
                <a:ahLst/>
                <a:cxnLst/>
                <a:rect l="l" t="t" r="r" b="b"/>
                <a:pathLst>
                  <a:path w="27174" h="16132" extrusionOk="0">
                    <a:moveTo>
                      <a:pt x="27133" y="0"/>
                    </a:moveTo>
                    <a:lnTo>
                      <a:pt x="1" y="16063"/>
                    </a:lnTo>
                    <a:lnTo>
                      <a:pt x="41" y="16132"/>
                    </a:lnTo>
                    <a:lnTo>
                      <a:pt x="27174"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620473" y="942567"/>
                <a:ext cx="761224" cy="451938"/>
              </a:xfrm>
              <a:custGeom>
                <a:avLst/>
                <a:gdLst/>
                <a:ahLst/>
                <a:cxnLst/>
                <a:rect l="l" t="t" r="r" b="b"/>
                <a:pathLst>
                  <a:path w="27172" h="16132" extrusionOk="0">
                    <a:moveTo>
                      <a:pt x="27131" y="0"/>
                    </a:moveTo>
                    <a:lnTo>
                      <a:pt x="1" y="16062"/>
                    </a:lnTo>
                    <a:lnTo>
                      <a:pt x="41" y="16132"/>
                    </a:lnTo>
                    <a:lnTo>
                      <a:pt x="27172" y="70"/>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625488" y="960076"/>
                <a:ext cx="761252" cy="451966"/>
              </a:xfrm>
              <a:custGeom>
                <a:avLst/>
                <a:gdLst/>
                <a:ahLst/>
                <a:cxnLst/>
                <a:rect l="l" t="t" r="r" b="b"/>
                <a:pathLst>
                  <a:path w="27173" h="16133" extrusionOk="0">
                    <a:moveTo>
                      <a:pt x="27132" y="1"/>
                    </a:moveTo>
                    <a:lnTo>
                      <a:pt x="1" y="16063"/>
                    </a:lnTo>
                    <a:lnTo>
                      <a:pt x="41" y="16132"/>
                    </a:lnTo>
                    <a:lnTo>
                      <a:pt x="27172" y="70"/>
                    </a:lnTo>
                    <a:lnTo>
                      <a:pt x="27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630474" y="977614"/>
                <a:ext cx="761280" cy="451938"/>
              </a:xfrm>
              <a:custGeom>
                <a:avLst/>
                <a:gdLst/>
                <a:ahLst/>
                <a:cxnLst/>
                <a:rect l="l" t="t" r="r" b="b"/>
                <a:pathLst>
                  <a:path w="27174" h="16132" extrusionOk="0">
                    <a:moveTo>
                      <a:pt x="27131" y="0"/>
                    </a:moveTo>
                    <a:lnTo>
                      <a:pt x="0" y="16062"/>
                    </a:lnTo>
                    <a:lnTo>
                      <a:pt x="41" y="16132"/>
                    </a:lnTo>
                    <a:lnTo>
                      <a:pt x="27173" y="69"/>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635489" y="995123"/>
                <a:ext cx="761280" cy="451910"/>
              </a:xfrm>
              <a:custGeom>
                <a:avLst/>
                <a:gdLst/>
                <a:ahLst/>
                <a:cxnLst/>
                <a:rect l="l" t="t" r="r" b="b"/>
                <a:pathLst>
                  <a:path w="27174" h="16131" extrusionOk="0">
                    <a:moveTo>
                      <a:pt x="27133" y="1"/>
                    </a:moveTo>
                    <a:lnTo>
                      <a:pt x="0" y="16063"/>
                    </a:lnTo>
                    <a:lnTo>
                      <a:pt x="41" y="16130"/>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640448" y="1012689"/>
                <a:ext cx="761252" cy="451966"/>
              </a:xfrm>
              <a:custGeom>
                <a:avLst/>
                <a:gdLst/>
                <a:ahLst/>
                <a:cxnLst/>
                <a:rect l="l" t="t" r="r" b="b"/>
                <a:pathLst>
                  <a:path w="27173" h="16133" extrusionOk="0">
                    <a:moveTo>
                      <a:pt x="27132" y="1"/>
                    </a:moveTo>
                    <a:lnTo>
                      <a:pt x="1" y="16063"/>
                    </a:lnTo>
                    <a:lnTo>
                      <a:pt x="41" y="16132"/>
                    </a:lnTo>
                    <a:lnTo>
                      <a:pt x="27172" y="70"/>
                    </a:lnTo>
                    <a:lnTo>
                      <a:pt x="27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645490" y="1030170"/>
                <a:ext cx="761280" cy="451938"/>
              </a:xfrm>
              <a:custGeom>
                <a:avLst/>
                <a:gdLst/>
                <a:ahLst/>
                <a:cxnLst/>
                <a:rect l="l" t="t" r="r" b="b"/>
                <a:pathLst>
                  <a:path w="27174" h="16132" extrusionOk="0">
                    <a:moveTo>
                      <a:pt x="27133" y="0"/>
                    </a:moveTo>
                    <a:lnTo>
                      <a:pt x="0" y="16063"/>
                    </a:lnTo>
                    <a:lnTo>
                      <a:pt x="42" y="16132"/>
                    </a:lnTo>
                    <a:lnTo>
                      <a:pt x="27173"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650449" y="1047679"/>
                <a:ext cx="761280" cy="451966"/>
              </a:xfrm>
              <a:custGeom>
                <a:avLst/>
                <a:gdLst/>
                <a:ahLst/>
                <a:cxnLst/>
                <a:rect l="l" t="t" r="r" b="b"/>
                <a:pathLst>
                  <a:path w="27174" h="16133" extrusionOk="0">
                    <a:moveTo>
                      <a:pt x="27133" y="1"/>
                    </a:moveTo>
                    <a:lnTo>
                      <a:pt x="1" y="16063"/>
                    </a:lnTo>
                    <a:lnTo>
                      <a:pt x="43" y="16132"/>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655520" y="1065217"/>
                <a:ext cx="761224" cy="451938"/>
              </a:xfrm>
              <a:custGeom>
                <a:avLst/>
                <a:gdLst/>
                <a:ahLst/>
                <a:cxnLst/>
                <a:rect l="l" t="t" r="r" b="b"/>
                <a:pathLst>
                  <a:path w="27172" h="16132" extrusionOk="0">
                    <a:moveTo>
                      <a:pt x="27131" y="0"/>
                    </a:moveTo>
                    <a:lnTo>
                      <a:pt x="0" y="16062"/>
                    </a:lnTo>
                    <a:lnTo>
                      <a:pt x="41" y="16132"/>
                    </a:lnTo>
                    <a:lnTo>
                      <a:pt x="27172" y="70"/>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660478" y="1082782"/>
                <a:ext cx="761308" cy="451910"/>
              </a:xfrm>
              <a:custGeom>
                <a:avLst/>
                <a:gdLst/>
                <a:ahLst/>
                <a:cxnLst/>
                <a:rect l="l" t="t" r="r" b="b"/>
                <a:pathLst>
                  <a:path w="27175" h="16131" extrusionOk="0">
                    <a:moveTo>
                      <a:pt x="27133" y="0"/>
                    </a:moveTo>
                    <a:lnTo>
                      <a:pt x="1" y="16063"/>
                    </a:lnTo>
                    <a:lnTo>
                      <a:pt x="43" y="16130"/>
                    </a:lnTo>
                    <a:lnTo>
                      <a:pt x="27174"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665521" y="1100291"/>
                <a:ext cx="761224" cy="451910"/>
              </a:xfrm>
              <a:custGeom>
                <a:avLst/>
                <a:gdLst/>
                <a:ahLst/>
                <a:cxnLst/>
                <a:rect l="l" t="t" r="r" b="b"/>
                <a:pathLst>
                  <a:path w="27172" h="16131" extrusionOk="0">
                    <a:moveTo>
                      <a:pt x="27131" y="1"/>
                    </a:moveTo>
                    <a:lnTo>
                      <a:pt x="0" y="16061"/>
                    </a:lnTo>
                    <a:lnTo>
                      <a:pt x="41" y="16131"/>
                    </a:lnTo>
                    <a:lnTo>
                      <a:pt x="27172" y="70"/>
                    </a:lnTo>
                    <a:lnTo>
                      <a:pt x="271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670536" y="1117773"/>
                <a:ext cx="761280" cy="451910"/>
              </a:xfrm>
              <a:custGeom>
                <a:avLst/>
                <a:gdLst/>
                <a:ahLst/>
                <a:cxnLst/>
                <a:rect l="l" t="t" r="r" b="b"/>
                <a:pathLst>
                  <a:path w="27174" h="16131" extrusionOk="0">
                    <a:moveTo>
                      <a:pt x="27131" y="1"/>
                    </a:moveTo>
                    <a:lnTo>
                      <a:pt x="0" y="16061"/>
                    </a:lnTo>
                    <a:lnTo>
                      <a:pt x="41" y="16130"/>
                    </a:lnTo>
                    <a:lnTo>
                      <a:pt x="27173" y="70"/>
                    </a:lnTo>
                    <a:lnTo>
                      <a:pt x="271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675494" y="1135310"/>
                <a:ext cx="761280" cy="451938"/>
              </a:xfrm>
              <a:custGeom>
                <a:avLst/>
                <a:gdLst/>
                <a:ahLst/>
                <a:cxnLst/>
                <a:rect l="l" t="t" r="r" b="b"/>
                <a:pathLst>
                  <a:path w="27174" h="16132" extrusionOk="0">
                    <a:moveTo>
                      <a:pt x="27132" y="0"/>
                    </a:moveTo>
                    <a:lnTo>
                      <a:pt x="1" y="16062"/>
                    </a:lnTo>
                    <a:lnTo>
                      <a:pt x="41" y="16132"/>
                    </a:lnTo>
                    <a:lnTo>
                      <a:pt x="27174" y="69"/>
                    </a:lnTo>
                    <a:lnTo>
                      <a:pt x="27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680509" y="1152876"/>
                <a:ext cx="761308" cy="451910"/>
              </a:xfrm>
              <a:custGeom>
                <a:avLst/>
                <a:gdLst/>
                <a:ahLst/>
                <a:cxnLst/>
                <a:rect l="l" t="t" r="r" b="b"/>
                <a:pathLst>
                  <a:path w="27175" h="16131" extrusionOk="0">
                    <a:moveTo>
                      <a:pt x="27132" y="0"/>
                    </a:moveTo>
                    <a:lnTo>
                      <a:pt x="1" y="16061"/>
                    </a:lnTo>
                    <a:lnTo>
                      <a:pt x="42" y="16130"/>
                    </a:lnTo>
                    <a:lnTo>
                      <a:pt x="27174" y="70"/>
                    </a:lnTo>
                    <a:lnTo>
                      <a:pt x="27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685552" y="1170385"/>
                <a:ext cx="761280" cy="451910"/>
              </a:xfrm>
              <a:custGeom>
                <a:avLst/>
                <a:gdLst/>
                <a:ahLst/>
                <a:cxnLst/>
                <a:rect l="l" t="t" r="r" b="b"/>
                <a:pathLst>
                  <a:path w="27174" h="16131" extrusionOk="0">
                    <a:moveTo>
                      <a:pt x="27133" y="1"/>
                    </a:moveTo>
                    <a:lnTo>
                      <a:pt x="0" y="16061"/>
                    </a:lnTo>
                    <a:lnTo>
                      <a:pt x="41" y="16130"/>
                    </a:lnTo>
                    <a:lnTo>
                      <a:pt x="27173" y="68"/>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690511" y="1187866"/>
                <a:ext cx="761280" cy="451938"/>
              </a:xfrm>
              <a:custGeom>
                <a:avLst/>
                <a:gdLst/>
                <a:ahLst/>
                <a:cxnLst/>
                <a:rect l="l" t="t" r="r" b="b"/>
                <a:pathLst>
                  <a:path w="27174" h="16132" extrusionOk="0">
                    <a:moveTo>
                      <a:pt x="27133" y="0"/>
                    </a:moveTo>
                    <a:lnTo>
                      <a:pt x="1" y="16063"/>
                    </a:lnTo>
                    <a:lnTo>
                      <a:pt x="43" y="16132"/>
                    </a:lnTo>
                    <a:lnTo>
                      <a:pt x="27174"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695581" y="1205376"/>
                <a:ext cx="761224" cy="451910"/>
              </a:xfrm>
              <a:custGeom>
                <a:avLst/>
                <a:gdLst/>
                <a:ahLst/>
                <a:cxnLst/>
                <a:rect l="l" t="t" r="r" b="b"/>
                <a:pathLst>
                  <a:path w="27172" h="16131" extrusionOk="0">
                    <a:moveTo>
                      <a:pt x="27131" y="1"/>
                    </a:moveTo>
                    <a:lnTo>
                      <a:pt x="0" y="16063"/>
                    </a:lnTo>
                    <a:lnTo>
                      <a:pt x="41" y="16131"/>
                    </a:lnTo>
                    <a:lnTo>
                      <a:pt x="27172" y="70"/>
                    </a:lnTo>
                    <a:lnTo>
                      <a:pt x="271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700512" y="1222969"/>
                <a:ext cx="761280" cy="451938"/>
              </a:xfrm>
              <a:custGeom>
                <a:avLst/>
                <a:gdLst/>
                <a:ahLst/>
                <a:cxnLst/>
                <a:rect l="l" t="t" r="r" b="b"/>
                <a:pathLst>
                  <a:path w="27174" h="16132" extrusionOk="0">
                    <a:moveTo>
                      <a:pt x="27133" y="0"/>
                    </a:moveTo>
                    <a:lnTo>
                      <a:pt x="0" y="16062"/>
                    </a:lnTo>
                    <a:lnTo>
                      <a:pt x="43" y="16132"/>
                    </a:lnTo>
                    <a:lnTo>
                      <a:pt x="27173" y="69"/>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705527" y="1240479"/>
                <a:ext cx="761280" cy="451910"/>
              </a:xfrm>
              <a:custGeom>
                <a:avLst/>
                <a:gdLst/>
                <a:ahLst/>
                <a:cxnLst/>
                <a:rect l="l" t="t" r="r" b="b"/>
                <a:pathLst>
                  <a:path w="27174" h="16131" extrusionOk="0">
                    <a:moveTo>
                      <a:pt x="27133" y="0"/>
                    </a:moveTo>
                    <a:lnTo>
                      <a:pt x="0" y="16061"/>
                    </a:lnTo>
                    <a:lnTo>
                      <a:pt x="43" y="16130"/>
                    </a:lnTo>
                    <a:lnTo>
                      <a:pt x="27174"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710597" y="1257960"/>
                <a:ext cx="761280" cy="451910"/>
              </a:xfrm>
              <a:custGeom>
                <a:avLst/>
                <a:gdLst/>
                <a:ahLst/>
                <a:cxnLst/>
                <a:rect l="l" t="t" r="r" b="b"/>
                <a:pathLst>
                  <a:path w="27174" h="16131" extrusionOk="0">
                    <a:moveTo>
                      <a:pt x="27131" y="0"/>
                    </a:moveTo>
                    <a:lnTo>
                      <a:pt x="0" y="16061"/>
                    </a:lnTo>
                    <a:lnTo>
                      <a:pt x="41" y="16130"/>
                    </a:lnTo>
                    <a:lnTo>
                      <a:pt x="27174" y="70"/>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715556" y="1275441"/>
                <a:ext cx="761280" cy="451938"/>
              </a:xfrm>
              <a:custGeom>
                <a:avLst/>
                <a:gdLst/>
                <a:ahLst/>
                <a:cxnLst/>
                <a:rect l="l" t="t" r="r" b="b"/>
                <a:pathLst>
                  <a:path w="27174" h="16132" extrusionOk="0">
                    <a:moveTo>
                      <a:pt x="27133" y="0"/>
                    </a:moveTo>
                    <a:lnTo>
                      <a:pt x="1" y="16062"/>
                    </a:lnTo>
                    <a:lnTo>
                      <a:pt x="43" y="16131"/>
                    </a:lnTo>
                    <a:lnTo>
                      <a:pt x="27174" y="69"/>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720627" y="1292951"/>
                <a:ext cx="761252" cy="451910"/>
              </a:xfrm>
              <a:custGeom>
                <a:avLst/>
                <a:gdLst/>
                <a:ahLst/>
                <a:cxnLst/>
                <a:rect l="l" t="t" r="r" b="b"/>
                <a:pathLst>
                  <a:path w="27173" h="16131" extrusionOk="0">
                    <a:moveTo>
                      <a:pt x="27132" y="0"/>
                    </a:moveTo>
                    <a:lnTo>
                      <a:pt x="1" y="16063"/>
                    </a:lnTo>
                    <a:lnTo>
                      <a:pt x="41" y="16130"/>
                    </a:lnTo>
                    <a:lnTo>
                      <a:pt x="27172" y="70"/>
                    </a:lnTo>
                    <a:lnTo>
                      <a:pt x="27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725557" y="1310516"/>
                <a:ext cx="761280" cy="451966"/>
              </a:xfrm>
              <a:custGeom>
                <a:avLst/>
                <a:gdLst/>
                <a:ahLst/>
                <a:cxnLst/>
                <a:rect l="l" t="t" r="r" b="b"/>
                <a:pathLst>
                  <a:path w="27174" h="16133" extrusionOk="0">
                    <a:moveTo>
                      <a:pt x="27133" y="1"/>
                    </a:moveTo>
                    <a:lnTo>
                      <a:pt x="1" y="16063"/>
                    </a:lnTo>
                    <a:lnTo>
                      <a:pt x="41" y="16132"/>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730572" y="1328053"/>
                <a:ext cx="761280" cy="451882"/>
              </a:xfrm>
              <a:custGeom>
                <a:avLst/>
                <a:gdLst/>
                <a:ahLst/>
                <a:cxnLst/>
                <a:rect l="l" t="t" r="r" b="b"/>
                <a:pathLst>
                  <a:path w="27174" h="16130" extrusionOk="0">
                    <a:moveTo>
                      <a:pt x="27133" y="0"/>
                    </a:moveTo>
                    <a:lnTo>
                      <a:pt x="1" y="16062"/>
                    </a:lnTo>
                    <a:lnTo>
                      <a:pt x="43" y="16130"/>
                    </a:lnTo>
                    <a:lnTo>
                      <a:pt x="27174" y="69"/>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a:off x="735559" y="1345563"/>
                <a:ext cx="761280" cy="451938"/>
              </a:xfrm>
              <a:custGeom>
                <a:avLst/>
                <a:gdLst/>
                <a:ahLst/>
                <a:cxnLst/>
                <a:rect l="l" t="t" r="r" b="b"/>
                <a:pathLst>
                  <a:path w="27174" h="16132" extrusionOk="0">
                    <a:moveTo>
                      <a:pt x="27133" y="0"/>
                    </a:moveTo>
                    <a:lnTo>
                      <a:pt x="0" y="16063"/>
                    </a:lnTo>
                    <a:lnTo>
                      <a:pt x="42" y="16132"/>
                    </a:lnTo>
                    <a:lnTo>
                      <a:pt x="27173"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a:off x="740629" y="1363072"/>
                <a:ext cx="761224" cy="451966"/>
              </a:xfrm>
              <a:custGeom>
                <a:avLst/>
                <a:gdLst/>
                <a:ahLst/>
                <a:cxnLst/>
                <a:rect l="l" t="t" r="r" b="b"/>
                <a:pathLst>
                  <a:path w="27172" h="16133" extrusionOk="0">
                    <a:moveTo>
                      <a:pt x="27131" y="1"/>
                    </a:moveTo>
                    <a:lnTo>
                      <a:pt x="0" y="16063"/>
                    </a:lnTo>
                    <a:lnTo>
                      <a:pt x="41" y="16132"/>
                    </a:lnTo>
                    <a:lnTo>
                      <a:pt x="27172" y="70"/>
                    </a:lnTo>
                    <a:lnTo>
                      <a:pt x="271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745644" y="1380610"/>
                <a:ext cx="761224" cy="451910"/>
              </a:xfrm>
              <a:custGeom>
                <a:avLst/>
                <a:gdLst/>
                <a:ahLst/>
                <a:cxnLst/>
                <a:rect l="l" t="t" r="r" b="b"/>
                <a:pathLst>
                  <a:path w="27172" h="16131" extrusionOk="0">
                    <a:moveTo>
                      <a:pt x="27131" y="0"/>
                    </a:moveTo>
                    <a:lnTo>
                      <a:pt x="0" y="16061"/>
                    </a:lnTo>
                    <a:lnTo>
                      <a:pt x="41" y="16130"/>
                    </a:lnTo>
                    <a:lnTo>
                      <a:pt x="27172" y="70"/>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750603" y="1398119"/>
                <a:ext cx="761280" cy="451966"/>
              </a:xfrm>
              <a:custGeom>
                <a:avLst/>
                <a:gdLst/>
                <a:ahLst/>
                <a:cxnLst/>
                <a:rect l="l" t="t" r="r" b="b"/>
                <a:pathLst>
                  <a:path w="27174" h="16133" extrusionOk="0">
                    <a:moveTo>
                      <a:pt x="27132" y="1"/>
                    </a:moveTo>
                    <a:lnTo>
                      <a:pt x="1" y="16063"/>
                    </a:lnTo>
                    <a:lnTo>
                      <a:pt x="41" y="16132"/>
                    </a:lnTo>
                    <a:lnTo>
                      <a:pt x="27174" y="70"/>
                    </a:lnTo>
                    <a:lnTo>
                      <a:pt x="27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755617" y="1415656"/>
                <a:ext cx="761308" cy="451910"/>
              </a:xfrm>
              <a:custGeom>
                <a:avLst/>
                <a:gdLst/>
                <a:ahLst/>
                <a:cxnLst/>
                <a:rect l="l" t="t" r="r" b="b"/>
                <a:pathLst>
                  <a:path w="27175" h="16131" extrusionOk="0">
                    <a:moveTo>
                      <a:pt x="27134" y="0"/>
                    </a:moveTo>
                    <a:lnTo>
                      <a:pt x="1" y="16062"/>
                    </a:lnTo>
                    <a:lnTo>
                      <a:pt x="41" y="16130"/>
                    </a:lnTo>
                    <a:lnTo>
                      <a:pt x="27174" y="70"/>
                    </a:lnTo>
                    <a:lnTo>
                      <a:pt x="27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760660" y="1433138"/>
                <a:ext cx="761224" cy="451938"/>
              </a:xfrm>
              <a:custGeom>
                <a:avLst/>
                <a:gdLst/>
                <a:ahLst/>
                <a:cxnLst/>
                <a:rect l="l" t="t" r="r" b="b"/>
                <a:pathLst>
                  <a:path w="27172" h="16132" extrusionOk="0">
                    <a:moveTo>
                      <a:pt x="27131" y="0"/>
                    </a:moveTo>
                    <a:lnTo>
                      <a:pt x="0" y="16062"/>
                    </a:lnTo>
                    <a:lnTo>
                      <a:pt x="41" y="16131"/>
                    </a:lnTo>
                    <a:lnTo>
                      <a:pt x="27172" y="69"/>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765619" y="1450703"/>
                <a:ext cx="761280" cy="451938"/>
              </a:xfrm>
              <a:custGeom>
                <a:avLst/>
                <a:gdLst/>
                <a:ahLst/>
                <a:cxnLst/>
                <a:rect l="l" t="t" r="r" b="b"/>
                <a:pathLst>
                  <a:path w="27174" h="16132" extrusionOk="0">
                    <a:moveTo>
                      <a:pt x="27133" y="0"/>
                    </a:moveTo>
                    <a:lnTo>
                      <a:pt x="1" y="16062"/>
                    </a:lnTo>
                    <a:lnTo>
                      <a:pt x="41" y="16132"/>
                    </a:lnTo>
                    <a:lnTo>
                      <a:pt x="27174" y="69"/>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770633" y="1468212"/>
                <a:ext cx="761280" cy="451910"/>
              </a:xfrm>
              <a:custGeom>
                <a:avLst/>
                <a:gdLst/>
                <a:ahLst/>
                <a:cxnLst/>
                <a:rect l="l" t="t" r="r" b="b"/>
                <a:pathLst>
                  <a:path w="27174" h="16131" extrusionOk="0">
                    <a:moveTo>
                      <a:pt x="27133" y="1"/>
                    </a:moveTo>
                    <a:lnTo>
                      <a:pt x="1" y="16061"/>
                    </a:lnTo>
                    <a:lnTo>
                      <a:pt x="43" y="16130"/>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775648" y="1485750"/>
                <a:ext cx="761252" cy="451938"/>
              </a:xfrm>
              <a:custGeom>
                <a:avLst/>
                <a:gdLst/>
                <a:ahLst/>
                <a:cxnLst/>
                <a:rect l="l" t="t" r="r" b="b"/>
                <a:pathLst>
                  <a:path w="27173" h="16132" extrusionOk="0">
                    <a:moveTo>
                      <a:pt x="27132" y="0"/>
                    </a:moveTo>
                    <a:lnTo>
                      <a:pt x="1" y="16062"/>
                    </a:lnTo>
                    <a:lnTo>
                      <a:pt x="42" y="16132"/>
                    </a:lnTo>
                    <a:lnTo>
                      <a:pt x="27172" y="69"/>
                    </a:lnTo>
                    <a:lnTo>
                      <a:pt x="27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780691" y="1503259"/>
                <a:ext cx="761224" cy="451910"/>
              </a:xfrm>
              <a:custGeom>
                <a:avLst/>
                <a:gdLst/>
                <a:ahLst/>
                <a:cxnLst/>
                <a:rect l="l" t="t" r="r" b="b"/>
                <a:pathLst>
                  <a:path w="27172" h="16131" extrusionOk="0">
                    <a:moveTo>
                      <a:pt x="27131" y="1"/>
                    </a:moveTo>
                    <a:lnTo>
                      <a:pt x="0" y="16061"/>
                    </a:lnTo>
                    <a:lnTo>
                      <a:pt x="41" y="16130"/>
                    </a:lnTo>
                    <a:lnTo>
                      <a:pt x="27172" y="70"/>
                    </a:lnTo>
                    <a:lnTo>
                      <a:pt x="271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785649" y="1520769"/>
                <a:ext cx="761252" cy="451966"/>
              </a:xfrm>
              <a:custGeom>
                <a:avLst/>
                <a:gdLst/>
                <a:ahLst/>
                <a:cxnLst/>
                <a:rect l="l" t="t" r="r" b="b"/>
                <a:pathLst>
                  <a:path w="27173" h="16133" extrusionOk="0">
                    <a:moveTo>
                      <a:pt x="27132" y="1"/>
                    </a:moveTo>
                    <a:lnTo>
                      <a:pt x="1" y="16063"/>
                    </a:lnTo>
                    <a:lnTo>
                      <a:pt x="41" y="16132"/>
                    </a:lnTo>
                    <a:lnTo>
                      <a:pt x="27172" y="70"/>
                    </a:lnTo>
                    <a:lnTo>
                      <a:pt x="27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790664" y="1538306"/>
                <a:ext cx="761280" cy="451910"/>
              </a:xfrm>
              <a:custGeom>
                <a:avLst/>
                <a:gdLst/>
                <a:ahLst/>
                <a:cxnLst/>
                <a:rect l="l" t="t" r="r" b="b"/>
                <a:pathLst>
                  <a:path w="27174" h="16131" extrusionOk="0">
                    <a:moveTo>
                      <a:pt x="27132" y="0"/>
                    </a:moveTo>
                    <a:lnTo>
                      <a:pt x="1" y="16063"/>
                    </a:lnTo>
                    <a:lnTo>
                      <a:pt x="41" y="16130"/>
                    </a:lnTo>
                    <a:lnTo>
                      <a:pt x="27174" y="70"/>
                    </a:lnTo>
                    <a:lnTo>
                      <a:pt x="27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795679" y="1555871"/>
                <a:ext cx="761252" cy="451966"/>
              </a:xfrm>
              <a:custGeom>
                <a:avLst/>
                <a:gdLst/>
                <a:ahLst/>
                <a:cxnLst/>
                <a:rect l="l" t="t" r="r" b="b"/>
                <a:pathLst>
                  <a:path w="27173" h="16133" extrusionOk="0">
                    <a:moveTo>
                      <a:pt x="27132" y="1"/>
                    </a:moveTo>
                    <a:lnTo>
                      <a:pt x="1" y="16063"/>
                    </a:lnTo>
                    <a:lnTo>
                      <a:pt x="42" y="16132"/>
                    </a:lnTo>
                    <a:lnTo>
                      <a:pt x="27172" y="70"/>
                    </a:lnTo>
                    <a:lnTo>
                      <a:pt x="27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800722" y="1573353"/>
                <a:ext cx="761280" cy="451938"/>
              </a:xfrm>
              <a:custGeom>
                <a:avLst/>
                <a:gdLst/>
                <a:ahLst/>
                <a:cxnLst/>
                <a:rect l="l" t="t" r="r" b="b"/>
                <a:pathLst>
                  <a:path w="27174" h="16132" extrusionOk="0">
                    <a:moveTo>
                      <a:pt x="27133" y="0"/>
                    </a:moveTo>
                    <a:lnTo>
                      <a:pt x="0" y="16062"/>
                    </a:lnTo>
                    <a:lnTo>
                      <a:pt x="42" y="16132"/>
                    </a:lnTo>
                    <a:lnTo>
                      <a:pt x="27173"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805736" y="1590862"/>
                <a:ext cx="761280" cy="451910"/>
              </a:xfrm>
              <a:custGeom>
                <a:avLst/>
                <a:gdLst/>
                <a:ahLst/>
                <a:cxnLst/>
                <a:rect l="l" t="t" r="r" b="b"/>
                <a:pathLst>
                  <a:path w="27174" h="16131" extrusionOk="0">
                    <a:moveTo>
                      <a:pt x="27133" y="1"/>
                    </a:moveTo>
                    <a:lnTo>
                      <a:pt x="0" y="16061"/>
                    </a:lnTo>
                    <a:lnTo>
                      <a:pt x="43" y="16131"/>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810695" y="1608428"/>
                <a:ext cx="761308" cy="451966"/>
              </a:xfrm>
              <a:custGeom>
                <a:avLst/>
                <a:gdLst/>
                <a:ahLst/>
                <a:cxnLst/>
                <a:rect l="l" t="t" r="r" b="b"/>
                <a:pathLst>
                  <a:path w="27175" h="16133" extrusionOk="0">
                    <a:moveTo>
                      <a:pt x="27132" y="1"/>
                    </a:moveTo>
                    <a:lnTo>
                      <a:pt x="1" y="16063"/>
                    </a:lnTo>
                    <a:lnTo>
                      <a:pt x="41" y="16132"/>
                    </a:lnTo>
                    <a:lnTo>
                      <a:pt x="27174" y="70"/>
                    </a:lnTo>
                    <a:lnTo>
                      <a:pt x="27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815738" y="1625965"/>
                <a:ext cx="761280" cy="451910"/>
              </a:xfrm>
              <a:custGeom>
                <a:avLst/>
                <a:gdLst/>
                <a:ahLst/>
                <a:cxnLst/>
                <a:rect l="l" t="t" r="r" b="b"/>
                <a:pathLst>
                  <a:path w="27174" h="16131" extrusionOk="0">
                    <a:moveTo>
                      <a:pt x="27133" y="0"/>
                    </a:moveTo>
                    <a:lnTo>
                      <a:pt x="0" y="16062"/>
                    </a:lnTo>
                    <a:lnTo>
                      <a:pt x="41" y="16130"/>
                    </a:lnTo>
                    <a:lnTo>
                      <a:pt x="27173"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820696" y="1643474"/>
                <a:ext cx="761280" cy="451966"/>
              </a:xfrm>
              <a:custGeom>
                <a:avLst/>
                <a:gdLst/>
                <a:ahLst/>
                <a:cxnLst/>
                <a:rect l="l" t="t" r="r" b="b"/>
                <a:pathLst>
                  <a:path w="27174" h="16133" extrusionOk="0">
                    <a:moveTo>
                      <a:pt x="27133" y="1"/>
                    </a:moveTo>
                    <a:lnTo>
                      <a:pt x="1" y="16063"/>
                    </a:lnTo>
                    <a:lnTo>
                      <a:pt x="41" y="16132"/>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825711" y="1661012"/>
                <a:ext cx="761280" cy="451938"/>
              </a:xfrm>
              <a:custGeom>
                <a:avLst/>
                <a:gdLst/>
                <a:ahLst/>
                <a:cxnLst/>
                <a:rect l="l" t="t" r="r" b="b"/>
                <a:pathLst>
                  <a:path w="27174" h="16132" extrusionOk="0">
                    <a:moveTo>
                      <a:pt x="27133" y="0"/>
                    </a:moveTo>
                    <a:lnTo>
                      <a:pt x="1" y="16062"/>
                    </a:lnTo>
                    <a:lnTo>
                      <a:pt x="43" y="16132"/>
                    </a:lnTo>
                    <a:lnTo>
                      <a:pt x="27174"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830782" y="1678521"/>
                <a:ext cx="761252" cy="451910"/>
              </a:xfrm>
              <a:custGeom>
                <a:avLst/>
                <a:gdLst/>
                <a:ahLst/>
                <a:cxnLst/>
                <a:rect l="l" t="t" r="r" b="b"/>
                <a:pathLst>
                  <a:path w="27173" h="16131" extrusionOk="0">
                    <a:moveTo>
                      <a:pt x="27131" y="1"/>
                    </a:moveTo>
                    <a:lnTo>
                      <a:pt x="1" y="16061"/>
                    </a:lnTo>
                    <a:lnTo>
                      <a:pt x="41" y="16130"/>
                    </a:lnTo>
                    <a:lnTo>
                      <a:pt x="27172" y="70"/>
                    </a:lnTo>
                    <a:lnTo>
                      <a:pt x="271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835768" y="1696058"/>
                <a:ext cx="761224" cy="451938"/>
              </a:xfrm>
              <a:custGeom>
                <a:avLst/>
                <a:gdLst/>
                <a:ahLst/>
                <a:cxnLst/>
                <a:rect l="l" t="t" r="r" b="b"/>
                <a:pathLst>
                  <a:path w="27172" h="16132" extrusionOk="0">
                    <a:moveTo>
                      <a:pt x="27131" y="0"/>
                    </a:moveTo>
                    <a:lnTo>
                      <a:pt x="0" y="16062"/>
                    </a:lnTo>
                    <a:lnTo>
                      <a:pt x="41" y="16132"/>
                    </a:lnTo>
                    <a:lnTo>
                      <a:pt x="27172" y="69"/>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840783" y="1713568"/>
                <a:ext cx="761224" cy="451910"/>
              </a:xfrm>
              <a:custGeom>
                <a:avLst/>
                <a:gdLst/>
                <a:ahLst/>
                <a:cxnLst/>
                <a:rect l="l" t="t" r="r" b="b"/>
                <a:pathLst>
                  <a:path w="27172" h="16131" extrusionOk="0">
                    <a:moveTo>
                      <a:pt x="27131" y="1"/>
                    </a:moveTo>
                    <a:lnTo>
                      <a:pt x="0" y="16063"/>
                    </a:lnTo>
                    <a:lnTo>
                      <a:pt x="41" y="16130"/>
                    </a:lnTo>
                    <a:lnTo>
                      <a:pt x="27172" y="70"/>
                    </a:lnTo>
                    <a:lnTo>
                      <a:pt x="271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845714" y="1731133"/>
                <a:ext cx="761280" cy="451966"/>
              </a:xfrm>
              <a:custGeom>
                <a:avLst/>
                <a:gdLst/>
                <a:ahLst/>
                <a:cxnLst/>
                <a:rect l="l" t="t" r="r" b="b"/>
                <a:pathLst>
                  <a:path w="27174" h="16133" extrusionOk="0">
                    <a:moveTo>
                      <a:pt x="27133" y="1"/>
                    </a:moveTo>
                    <a:lnTo>
                      <a:pt x="0" y="16063"/>
                    </a:lnTo>
                    <a:lnTo>
                      <a:pt x="42" y="16132"/>
                    </a:lnTo>
                    <a:lnTo>
                      <a:pt x="27173"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850756" y="1748671"/>
                <a:ext cx="761252" cy="451882"/>
              </a:xfrm>
              <a:custGeom>
                <a:avLst/>
                <a:gdLst/>
                <a:ahLst/>
                <a:cxnLst/>
                <a:rect l="l" t="t" r="r" b="b"/>
                <a:pathLst>
                  <a:path w="27173" h="16130" extrusionOk="0">
                    <a:moveTo>
                      <a:pt x="27132" y="0"/>
                    </a:moveTo>
                    <a:lnTo>
                      <a:pt x="1" y="16061"/>
                    </a:lnTo>
                    <a:lnTo>
                      <a:pt x="41" y="16130"/>
                    </a:lnTo>
                    <a:lnTo>
                      <a:pt x="27172" y="69"/>
                    </a:lnTo>
                    <a:lnTo>
                      <a:pt x="27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855743" y="1766124"/>
                <a:ext cx="761280" cy="451966"/>
              </a:xfrm>
              <a:custGeom>
                <a:avLst/>
                <a:gdLst/>
                <a:ahLst/>
                <a:cxnLst/>
                <a:rect l="l" t="t" r="r" b="b"/>
                <a:pathLst>
                  <a:path w="27174" h="16133" extrusionOk="0">
                    <a:moveTo>
                      <a:pt x="27133" y="1"/>
                    </a:moveTo>
                    <a:lnTo>
                      <a:pt x="0" y="16063"/>
                    </a:lnTo>
                    <a:lnTo>
                      <a:pt x="41" y="16132"/>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860758" y="1783661"/>
                <a:ext cx="761280" cy="451938"/>
              </a:xfrm>
              <a:custGeom>
                <a:avLst/>
                <a:gdLst/>
                <a:ahLst/>
                <a:cxnLst/>
                <a:rect l="l" t="t" r="r" b="b"/>
                <a:pathLst>
                  <a:path w="27174" h="16132" extrusionOk="0">
                    <a:moveTo>
                      <a:pt x="27133" y="0"/>
                    </a:moveTo>
                    <a:lnTo>
                      <a:pt x="1" y="16063"/>
                    </a:lnTo>
                    <a:lnTo>
                      <a:pt x="41" y="16132"/>
                    </a:lnTo>
                    <a:lnTo>
                      <a:pt x="27174"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865912" y="1801143"/>
                <a:ext cx="761308" cy="451994"/>
              </a:xfrm>
              <a:custGeom>
                <a:avLst/>
                <a:gdLst/>
                <a:ahLst/>
                <a:cxnLst/>
                <a:rect l="l" t="t" r="r" b="b"/>
                <a:pathLst>
                  <a:path w="27175" h="16134" extrusionOk="0">
                    <a:moveTo>
                      <a:pt x="27132" y="0"/>
                    </a:moveTo>
                    <a:lnTo>
                      <a:pt x="1" y="16064"/>
                    </a:lnTo>
                    <a:lnTo>
                      <a:pt x="41" y="16133"/>
                    </a:lnTo>
                    <a:lnTo>
                      <a:pt x="27174" y="69"/>
                    </a:lnTo>
                    <a:lnTo>
                      <a:pt x="27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870899" y="1818652"/>
                <a:ext cx="761280" cy="452050"/>
              </a:xfrm>
              <a:custGeom>
                <a:avLst/>
                <a:gdLst/>
                <a:ahLst/>
                <a:cxnLst/>
                <a:rect l="l" t="t" r="r" b="b"/>
                <a:pathLst>
                  <a:path w="27174" h="16136" extrusionOk="0">
                    <a:moveTo>
                      <a:pt x="27133" y="1"/>
                    </a:moveTo>
                    <a:lnTo>
                      <a:pt x="0" y="16066"/>
                    </a:lnTo>
                    <a:lnTo>
                      <a:pt x="41" y="16135"/>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875830" y="1836217"/>
                <a:ext cx="761224" cy="451910"/>
              </a:xfrm>
              <a:custGeom>
                <a:avLst/>
                <a:gdLst/>
                <a:ahLst/>
                <a:cxnLst/>
                <a:rect l="l" t="t" r="r" b="b"/>
                <a:pathLst>
                  <a:path w="27172" h="16131" extrusionOk="0">
                    <a:moveTo>
                      <a:pt x="27131" y="1"/>
                    </a:moveTo>
                    <a:lnTo>
                      <a:pt x="0" y="16063"/>
                    </a:lnTo>
                    <a:lnTo>
                      <a:pt x="41" y="16130"/>
                    </a:lnTo>
                    <a:lnTo>
                      <a:pt x="27172" y="70"/>
                    </a:lnTo>
                    <a:lnTo>
                      <a:pt x="271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880900" y="1853699"/>
                <a:ext cx="761280" cy="452050"/>
              </a:xfrm>
              <a:custGeom>
                <a:avLst/>
                <a:gdLst/>
                <a:ahLst/>
                <a:cxnLst/>
                <a:rect l="l" t="t" r="r" b="b"/>
                <a:pathLst>
                  <a:path w="27174" h="16136" extrusionOk="0">
                    <a:moveTo>
                      <a:pt x="27133" y="0"/>
                    </a:moveTo>
                    <a:lnTo>
                      <a:pt x="0" y="16066"/>
                    </a:lnTo>
                    <a:lnTo>
                      <a:pt x="42" y="16135"/>
                    </a:lnTo>
                    <a:lnTo>
                      <a:pt x="27173"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885915" y="1871208"/>
                <a:ext cx="761280" cy="452022"/>
              </a:xfrm>
              <a:custGeom>
                <a:avLst/>
                <a:gdLst/>
                <a:ahLst/>
                <a:cxnLst/>
                <a:rect l="l" t="t" r="r" b="b"/>
                <a:pathLst>
                  <a:path w="27174" h="16135" extrusionOk="0">
                    <a:moveTo>
                      <a:pt x="27133" y="1"/>
                    </a:moveTo>
                    <a:lnTo>
                      <a:pt x="0" y="16065"/>
                    </a:lnTo>
                    <a:lnTo>
                      <a:pt x="42" y="16134"/>
                    </a:lnTo>
                    <a:lnTo>
                      <a:pt x="27173"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890846" y="1888830"/>
                <a:ext cx="761224" cy="451910"/>
              </a:xfrm>
              <a:custGeom>
                <a:avLst/>
                <a:gdLst/>
                <a:ahLst/>
                <a:cxnLst/>
                <a:rect l="l" t="t" r="r" b="b"/>
                <a:pathLst>
                  <a:path w="27172" h="16131" extrusionOk="0">
                    <a:moveTo>
                      <a:pt x="27131" y="1"/>
                    </a:moveTo>
                    <a:lnTo>
                      <a:pt x="0" y="16061"/>
                    </a:lnTo>
                    <a:lnTo>
                      <a:pt x="41" y="16131"/>
                    </a:lnTo>
                    <a:lnTo>
                      <a:pt x="27171" y="70"/>
                    </a:lnTo>
                    <a:lnTo>
                      <a:pt x="271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895804" y="1906367"/>
                <a:ext cx="761224" cy="451938"/>
              </a:xfrm>
              <a:custGeom>
                <a:avLst/>
                <a:gdLst/>
                <a:ahLst/>
                <a:cxnLst/>
                <a:rect l="l" t="t" r="r" b="b"/>
                <a:pathLst>
                  <a:path w="27172" h="16132" extrusionOk="0">
                    <a:moveTo>
                      <a:pt x="27131" y="0"/>
                    </a:moveTo>
                    <a:lnTo>
                      <a:pt x="0" y="16062"/>
                    </a:lnTo>
                    <a:lnTo>
                      <a:pt x="41" y="16132"/>
                    </a:lnTo>
                    <a:lnTo>
                      <a:pt x="27172" y="69"/>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900959" y="1923792"/>
                <a:ext cx="761280" cy="451994"/>
              </a:xfrm>
              <a:custGeom>
                <a:avLst/>
                <a:gdLst/>
                <a:ahLst/>
                <a:cxnLst/>
                <a:rect l="l" t="t" r="r" b="b"/>
                <a:pathLst>
                  <a:path w="27174" h="16134" extrusionOk="0">
                    <a:moveTo>
                      <a:pt x="27132" y="0"/>
                    </a:moveTo>
                    <a:lnTo>
                      <a:pt x="1" y="16064"/>
                    </a:lnTo>
                    <a:lnTo>
                      <a:pt x="41" y="16133"/>
                    </a:lnTo>
                    <a:lnTo>
                      <a:pt x="27174" y="70"/>
                    </a:lnTo>
                    <a:lnTo>
                      <a:pt x="27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905834" y="1941302"/>
                <a:ext cx="761308" cy="451910"/>
              </a:xfrm>
              <a:custGeom>
                <a:avLst/>
                <a:gdLst/>
                <a:ahLst/>
                <a:cxnLst/>
                <a:rect l="l" t="t" r="r" b="b"/>
                <a:pathLst>
                  <a:path w="27175" h="16131" extrusionOk="0">
                    <a:moveTo>
                      <a:pt x="27133" y="1"/>
                    </a:moveTo>
                    <a:lnTo>
                      <a:pt x="1" y="16063"/>
                    </a:lnTo>
                    <a:lnTo>
                      <a:pt x="41" y="16130"/>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910820" y="1958867"/>
                <a:ext cx="761280" cy="451910"/>
              </a:xfrm>
              <a:custGeom>
                <a:avLst/>
                <a:gdLst/>
                <a:ahLst/>
                <a:cxnLst/>
                <a:rect l="l" t="t" r="r" b="b"/>
                <a:pathLst>
                  <a:path w="27174" h="16131" extrusionOk="0">
                    <a:moveTo>
                      <a:pt x="27133" y="1"/>
                    </a:moveTo>
                    <a:lnTo>
                      <a:pt x="0" y="16063"/>
                    </a:lnTo>
                    <a:lnTo>
                      <a:pt x="43" y="16131"/>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915975" y="1976349"/>
                <a:ext cx="761280" cy="451994"/>
              </a:xfrm>
              <a:custGeom>
                <a:avLst/>
                <a:gdLst/>
                <a:ahLst/>
                <a:cxnLst/>
                <a:rect l="l" t="t" r="r" b="b"/>
                <a:pathLst>
                  <a:path w="27174" h="16134" extrusionOk="0">
                    <a:moveTo>
                      <a:pt x="27133" y="1"/>
                    </a:moveTo>
                    <a:lnTo>
                      <a:pt x="1" y="16064"/>
                    </a:lnTo>
                    <a:lnTo>
                      <a:pt x="43" y="16134"/>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920990" y="1993886"/>
                <a:ext cx="761252" cy="451994"/>
              </a:xfrm>
              <a:custGeom>
                <a:avLst/>
                <a:gdLst/>
                <a:ahLst/>
                <a:cxnLst/>
                <a:rect l="l" t="t" r="r" b="b"/>
                <a:pathLst>
                  <a:path w="27173" h="16134" extrusionOk="0">
                    <a:moveTo>
                      <a:pt x="27132" y="0"/>
                    </a:moveTo>
                    <a:lnTo>
                      <a:pt x="1" y="16066"/>
                    </a:lnTo>
                    <a:lnTo>
                      <a:pt x="41" y="16133"/>
                    </a:lnTo>
                    <a:lnTo>
                      <a:pt x="27172" y="69"/>
                    </a:lnTo>
                    <a:lnTo>
                      <a:pt x="27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925865" y="2011451"/>
                <a:ext cx="761308" cy="451882"/>
              </a:xfrm>
              <a:custGeom>
                <a:avLst/>
                <a:gdLst/>
                <a:ahLst/>
                <a:cxnLst/>
                <a:rect l="l" t="t" r="r" b="b"/>
                <a:pathLst>
                  <a:path w="27175" h="16130" extrusionOk="0">
                    <a:moveTo>
                      <a:pt x="27132" y="0"/>
                    </a:moveTo>
                    <a:lnTo>
                      <a:pt x="1" y="16061"/>
                    </a:lnTo>
                    <a:lnTo>
                      <a:pt x="41" y="16130"/>
                    </a:lnTo>
                    <a:lnTo>
                      <a:pt x="27174" y="69"/>
                    </a:lnTo>
                    <a:lnTo>
                      <a:pt x="27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930991" y="2028905"/>
                <a:ext cx="761224" cy="452050"/>
              </a:xfrm>
              <a:custGeom>
                <a:avLst/>
                <a:gdLst/>
                <a:ahLst/>
                <a:cxnLst/>
                <a:rect l="l" t="t" r="r" b="b"/>
                <a:pathLst>
                  <a:path w="27172" h="16136" extrusionOk="0">
                    <a:moveTo>
                      <a:pt x="27131" y="1"/>
                    </a:moveTo>
                    <a:lnTo>
                      <a:pt x="0" y="16066"/>
                    </a:lnTo>
                    <a:lnTo>
                      <a:pt x="41" y="16136"/>
                    </a:lnTo>
                    <a:lnTo>
                      <a:pt x="27172" y="70"/>
                    </a:lnTo>
                    <a:lnTo>
                      <a:pt x="271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936006" y="2046442"/>
                <a:ext cx="761280" cy="451994"/>
              </a:xfrm>
              <a:custGeom>
                <a:avLst/>
                <a:gdLst/>
                <a:ahLst/>
                <a:cxnLst/>
                <a:rect l="l" t="t" r="r" b="b"/>
                <a:pathLst>
                  <a:path w="27174" h="16134" extrusionOk="0">
                    <a:moveTo>
                      <a:pt x="27132" y="0"/>
                    </a:moveTo>
                    <a:lnTo>
                      <a:pt x="1" y="16064"/>
                    </a:lnTo>
                    <a:lnTo>
                      <a:pt x="41" y="16134"/>
                    </a:lnTo>
                    <a:lnTo>
                      <a:pt x="27174" y="70"/>
                    </a:lnTo>
                    <a:lnTo>
                      <a:pt x="27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940853" y="2064007"/>
                <a:ext cx="761280" cy="451938"/>
              </a:xfrm>
              <a:custGeom>
                <a:avLst/>
                <a:gdLst/>
                <a:ahLst/>
                <a:cxnLst/>
                <a:rect l="l" t="t" r="r" b="b"/>
                <a:pathLst>
                  <a:path w="27174" h="16132" extrusionOk="0">
                    <a:moveTo>
                      <a:pt x="27133" y="1"/>
                    </a:moveTo>
                    <a:lnTo>
                      <a:pt x="0" y="16063"/>
                    </a:lnTo>
                    <a:lnTo>
                      <a:pt x="41" y="16132"/>
                    </a:lnTo>
                    <a:lnTo>
                      <a:pt x="27173"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945867" y="2081517"/>
                <a:ext cx="761280" cy="451966"/>
              </a:xfrm>
              <a:custGeom>
                <a:avLst/>
                <a:gdLst/>
                <a:ahLst/>
                <a:cxnLst/>
                <a:rect l="l" t="t" r="r" b="b"/>
                <a:pathLst>
                  <a:path w="27174" h="16133" extrusionOk="0">
                    <a:moveTo>
                      <a:pt x="27133" y="1"/>
                    </a:moveTo>
                    <a:lnTo>
                      <a:pt x="0" y="16063"/>
                    </a:lnTo>
                    <a:lnTo>
                      <a:pt x="43" y="16132"/>
                    </a:lnTo>
                    <a:lnTo>
                      <a:pt x="27173"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
              <p:cNvSpPr/>
              <p:nvPr/>
            </p:nvSpPr>
            <p:spPr>
              <a:xfrm>
                <a:off x="951022" y="2098998"/>
                <a:ext cx="761280" cy="451994"/>
              </a:xfrm>
              <a:custGeom>
                <a:avLst/>
                <a:gdLst/>
                <a:ahLst/>
                <a:cxnLst/>
                <a:rect l="l" t="t" r="r" b="b"/>
                <a:pathLst>
                  <a:path w="27174" h="16134" extrusionOk="0">
                    <a:moveTo>
                      <a:pt x="27133" y="1"/>
                    </a:moveTo>
                    <a:lnTo>
                      <a:pt x="1" y="16065"/>
                    </a:lnTo>
                    <a:lnTo>
                      <a:pt x="43" y="16134"/>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
              <p:cNvSpPr/>
              <p:nvPr/>
            </p:nvSpPr>
            <p:spPr>
              <a:xfrm>
                <a:off x="955897" y="2116564"/>
                <a:ext cx="761252" cy="451966"/>
              </a:xfrm>
              <a:custGeom>
                <a:avLst/>
                <a:gdLst/>
                <a:ahLst/>
                <a:cxnLst/>
                <a:rect l="l" t="t" r="r" b="b"/>
                <a:pathLst>
                  <a:path w="27173" h="16133" extrusionOk="0">
                    <a:moveTo>
                      <a:pt x="27132" y="1"/>
                    </a:moveTo>
                    <a:lnTo>
                      <a:pt x="1" y="16063"/>
                    </a:lnTo>
                    <a:lnTo>
                      <a:pt x="41" y="16132"/>
                    </a:lnTo>
                    <a:lnTo>
                      <a:pt x="27172" y="70"/>
                    </a:lnTo>
                    <a:lnTo>
                      <a:pt x="27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
              <p:cNvSpPr/>
              <p:nvPr/>
            </p:nvSpPr>
            <p:spPr>
              <a:xfrm>
                <a:off x="960911" y="2134101"/>
                <a:ext cx="761252" cy="451910"/>
              </a:xfrm>
              <a:custGeom>
                <a:avLst/>
                <a:gdLst/>
                <a:ahLst/>
                <a:cxnLst/>
                <a:rect l="l" t="t" r="r" b="b"/>
                <a:pathLst>
                  <a:path w="27173" h="16131" extrusionOk="0">
                    <a:moveTo>
                      <a:pt x="27132" y="0"/>
                    </a:moveTo>
                    <a:lnTo>
                      <a:pt x="1" y="16061"/>
                    </a:lnTo>
                    <a:lnTo>
                      <a:pt x="41" y="16130"/>
                    </a:lnTo>
                    <a:lnTo>
                      <a:pt x="27172" y="70"/>
                    </a:lnTo>
                    <a:lnTo>
                      <a:pt x="27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
              <p:cNvSpPr/>
              <p:nvPr/>
            </p:nvSpPr>
            <p:spPr>
              <a:xfrm>
                <a:off x="966038" y="2151582"/>
                <a:ext cx="761224" cy="452022"/>
              </a:xfrm>
              <a:custGeom>
                <a:avLst/>
                <a:gdLst/>
                <a:ahLst/>
                <a:cxnLst/>
                <a:rect l="l" t="t" r="r" b="b"/>
                <a:pathLst>
                  <a:path w="27172" h="16135" extrusionOk="0">
                    <a:moveTo>
                      <a:pt x="27131" y="0"/>
                    </a:moveTo>
                    <a:lnTo>
                      <a:pt x="0" y="16066"/>
                    </a:lnTo>
                    <a:lnTo>
                      <a:pt x="41" y="16135"/>
                    </a:lnTo>
                    <a:lnTo>
                      <a:pt x="27172" y="69"/>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
              <p:cNvSpPr/>
              <p:nvPr/>
            </p:nvSpPr>
            <p:spPr>
              <a:xfrm>
                <a:off x="971053" y="2169092"/>
                <a:ext cx="761280" cy="451994"/>
              </a:xfrm>
              <a:custGeom>
                <a:avLst/>
                <a:gdLst/>
                <a:ahLst/>
                <a:cxnLst/>
                <a:rect l="l" t="t" r="r" b="b"/>
                <a:pathLst>
                  <a:path w="27174" h="16134" extrusionOk="0">
                    <a:moveTo>
                      <a:pt x="27131" y="1"/>
                    </a:moveTo>
                    <a:lnTo>
                      <a:pt x="1" y="16064"/>
                    </a:lnTo>
                    <a:lnTo>
                      <a:pt x="41" y="16134"/>
                    </a:lnTo>
                    <a:lnTo>
                      <a:pt x="27174" y="70"/>
                    </a:lnTo>
                    <a:lnTo>
                      <a:pt x="271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
              <p:cNvSpPr/>
              <p:nvPr/>
            </p:nvSpPr>
            <p:spPr>
              <a:xfrm>
                <a:off x="975927" y="2186657"/>
                <a:ext cx="761280" cy="451910"/>
              </a:xfrm>
              <a:custGeom>
                <a:avLst/>
                <a:gdLst/>
                <a:ahLst/>
                <a:cxnLst/>
                <a:rect l="l" t="t" r="r" b="b"/>
                <a:pathLst>
                  <a:path w="27174" h="16131" extrusionOk="0">
                    <a:moveTo>
                      <a:pt x="27133" y="1"/>
                    </a:moveTo>
                    <a:lnTo>
                      <a:pt x="1" y="16061"/>
                    </a:lnTo>
                    <a:lnTo>
                      <a:pt x="41" y="16130"/>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
              <p:cNvSpPr/>
              <p:nvPr/>
            </p:nvSpPr>
            <p:spPr>
              <a:xfrm>
                <a:off x="980914" y="2204195"/>
                <a:ext cx="761280" cy="451938"/>
              </a:xfrm>
              <a:custGeom>
                <a:avLst/>
                <a:gdLst/>
                <a:ahLst/>
                <a:cxnLst/>
                <a:rect l="l" t="t" r="r" b="b"/>
                <a:pathLst>
                  <a:path w="27174" h="16132" extrusionOk="0">
                    <a:moveTo>
                      <a:pt x="27133" y="0"/>
                    </a:moveTo>
                    <a:lnTo>
                      <a:pt x="0" y="16062"/>
                    </a:lnTo>
                    <a:lnTo>
                      <a:pt x="41" y="16132"/>
                    </a:lnTo>
                    <a:lnTo>
                      <a:pt x="27173" y="69"/>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986125" y="2221704"/>
                <a:ext cx="761280" cy="451994"/>
              </a:xfrm>
              <a:custGeom>
                <a:avLst/>
                <a:gdLst/>
                <a:ahLst/>
                <a:cxnLst/>
                <a:rect l="l" t="t" r="r" b="b"/>
                <a:pathLst>
                  <a:path w="27174" h="16134" extrusionOk="0">
                    <a:moveTo>
                      <a:pt x="27133" y="1"/>
                    </a:moveTo>
                    <a:lnTo>
                      <a:pt x="0" y="16064"/>
                    </a:lnTo>
                    <a:lnTo>
                      <a:pt x="41" y="16134"/>
                    </a:lnTo>
                    <a:lnTo>
                      <a:pt x="27173"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
              <p:cNvSpPr/>
              <p:nvPr/>
            </p:nvSpPr>
            <p:spPr>
              <a:xfrm>
                <a:off x="990943" y="2239269"/>
                <a:ext cx="761280" cy="451966"/>
              </a:xfrm>
              <a:custGeom>
                <a:avLst/>
                <a:gdLst/>
                <a:ahLst/>
                <a:cxnLst/>
                <a:rect l="l" t="t" r="r" b="b"/>
                <a:pathLst>
                  <a:path w="27174" h="16133" extrusionOk="0">
                    <a:moveTo>
                      <a:pt x="27133" y="1"/>
                    </a:moveTo>
                    <a:lnTo>
                      <a:pt x="1" y="16063"/>
                    </a:lnTo>
                    <a:lnTo>
                      <a:pt x="41" y="16132"/>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
              <p:cNvSpPr/>
              <p:nvPr/>
            </p:nvSpPr>
            <p:spPr>
              <a:xfrm>
                <a:off x="995958" y="2256807"/>
                <a:ext cx="761280" cy="451882"/>
              </a:xfrm>
              <a:custGeom>
                <a:avLst/>
                <a:gdLst/>
                <a:ahLst/>
                <a:cxnLst/>
                <a:rect l="l" t="t" r="r" b="b"/>
                <a:pathLst>
                  <a:path w="27174" h="16130" extrusionOk="0">
                    <a:moveTo>
                      <a:pt x="27133" y="0"/>
                    </a:moveTo>
                    <a:lnTo>
                      <a:pt x="1" y="16062"/>
                    </a:lnTo>
                    <a:lnTo>
                      <a:pt x="41" y="16130"/>
                    </a:lnTo>
                    <a:lnTo>
                      <a:pt x="27174" y="69"/>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
              <p:cNvSpPr/>
              <p:nvPr/>
            </p:nvSpPr>
            <p:spPr>
              <a:xfrm>
                <a:off x="1000945" y="2274316"/>
                <a:ext cx="761280" cy="451966"/>
              </a:xfrm>
              <a:custGeom>
                <a:avLst/>
                <a:gdLst/>
                <a:ahLst/>
                <a:cxnLst/>
                <a:rect l="l" t="t" r="r" b="b"/>
                <a:pathLst>
                  <a:path w="27174" h="16133" extrusionOk="0">
                    <a:moveTo>
                      <a:pt x="27133" y="1"/>
                    </a:moveTo>
                    <a:lnTo>
                      <a:pt x="0" y="16063"/>
                    </a:lnTo>
                    <a:lnTo>
                      <a:pt x="42" y="16132"/>
                    </a:lnTo>
                    <a:lnTo>
                      <a:pt x="27173"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a:off x="1006156" y="2291797"/>
                <a:ext cx="761224" cy="452050"/>
              </a:xfrm>
              <a:custGeom>
                <a:avLst/>
                <a:gdLst/>
                <a:ahLst/>
                <a:cxnLst/>
                <a:rect l="l" t="t" r="r" b="b"/>
                <a:pathLst>
                  <a:path w="27172" h="16136" extrusionOk="0">
                    <a:moveTo>
                      <a:pt x="27131" y="0"/>
                    </a:moveTo>
                    <a:lnTo>
                      <a:pt x="0" y="16066"/>
                    </a:lnTo>
                    <a:lnTo>
                      <a:pt x="41" y="16135"/>
                    </a:lnTo>
                    <a:lnTo>
                      <a:pt x="27172" y="70"/>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
              <p:cNvSpPr/>
              <p:nvPr/>
            </p:nvSpPr>
            <p:spPr>
              <a:xfrm>
                <a:off x="1011030" y="2309363"/>
                <a:ext cx="761224" cy="451910"/>
              </a:xfrm>
              <a:custGeom>
                <a:avLst/>
                <a:gdLst/>
                <a:ahLst/>
                <a:cxnLst/>
                <a:rect l="l" t="t" r="r" b="b"/>
                <a:pathLst>
                  <a:path w="27172" h="16131" extrusionOk="0">
                    <a:moveTo>
                      <a:pt x="27131" y="0"/>
                    </a:moveTo>
                    <a:lnTo>
                      <a:pt x="0" y="16061"/>
                    </a:lnTo>
                    <a:lnTo>
                      <a:pt x="41" y="16130"/>
                    </a:lnTo>
                    <a:lnTo>
                      <a:pt x="27172" y="70"/>
                    </a:lnTo>
                    <a:lnTo>
                      <a:pt x="27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
              <p:cNvSpPr/>
              <p:nvPr/>
            </p:nvSpPr>
            <p:spPr>
              <a:xfrm>
                <a:off x="1015989" y="2326872"/>
                <a:ext cx="761252" cy="451966"/>
              </a:xfrm>
              <a:custGeom>
                <a:avLst/>
                <a:gdLst/>
                <a:ahLst/>
                <a:cxnLst/>
                <a:rect l="l" t="t" r="r" b="b"/>
                <a:pathLst>
                  <a:path w="27173" h="16133" extrusionOk="0">
                    <a:moveTo>
                      <a:pt x="27132" y="1"/>
                    </a:moveTo>
                    <a:lnTo>
                      <a:pt x="1" y="16063"/>
                    </a:lnTo>
                    <a:lnTo>
                      <a:pt x="41" y="16132"/>
                    </a:lnTo>
                    <a:lnTo>
                      <a:pt x="27172" y="70"/>
                    </a:lnTo>
                    <a:lnTo>
                      <a:pt x="27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a:off x="1021003" y="2344410"/>
                <a:ext cx="761308" cy="451910"/>
              </a:xfrm>
              <a:custGeom>
                <a:avLst/>
                <a:gdLst/>
                <a:ahLst/>
                <a:cxnLst/>
                <a:rect l="l" t="t" r="r" b="b"/>
                <a:pathLst>
                  <a:path w="27175" h="16131" extrusionOk="0">
                    <a:moveTo>
                      <a:pt x="27132" y="0"/>
                    </a:moveTo>
                    <a:lnTo>
                      <a:pt x="1" y="16063"/>
                    </a:lnTo>
                    <a:lnTo>
                      <a:pt x="41" y="16130"/>
                    </a:lnTo>
                    <a:lnTo>
                      <a:pt x="27174" y="70"/>
                    </a:lnTo>
                    <a:lnTo>
                      <a:pt x="27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1025934" y="2362031"/>
                <a:ext cx="761280" cy="451882"/>
              </a:xfrm>
              <a:custGeom>
                <a:avLst/>
                <a:gdLst/>
                <a:ahLst/>
                <a:cxnLst/>
                <a:rect l="l" t="t" r="r" b="b"/>
                <a:pathLst>
                  <a:path w="27174" h="16130" extrusionOk="0">
                    <a:moveTo>
                      <a:pt x="27133" y="0"/>
                    </a:moveTo>
                    <a:lnTo>
                      <a:pt x="1" y="16061"/>
                    </a:lnTo>
                    <a:lnTo>
                      <a:pt x="41" y="16130"/>
                    </a:lnTo>
                    <a:lnTo>
                      <a:pt x="27174" y="68"/>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1031005" y="2379456"/>
                <a:ext cx="761280" cy="451938"/>
              </a:xfrm>
              <a:custGeom>
                <a:avLst/>
                <a:gdLst/>
                <a:ahLst/>
                <a:cxnLst/>
                <a:rect l="l" t="t" r="r" b="b"/>
                <a:pathLst>
                  <a:path w="27174" h="16132" extrusionOk="0">
                    <a:moveTo>
                      <a:pt x="27133" y="0"/>
                    </a:moveTo>
                    <a:lnTo>
                      <a:pt x="1" y="16062"/>
                    </a:lnTo>
                    <a:lnTo>
                      <a:pt x="41" y="16132"/>
                    </a:lnTo>
                    <a:lnTo>
                      <a:pt x="27174"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1036020" y="2396966"/>
                <a:ext cx="761280" cy="451910"/>
              </a:xfrm>
              <a:custGeom>
                <a:avLst/>
                <a:gdLst/>
                <a:ahLst/>
                <a:cxnLst/>
                <a:rect l="l" t="t" r="r" b="b"/>
                <a:pathLst>
                  <a:path w="27174" h="16131" extrusionOk="0">
                    <a:moveTo>
                      <a:pt x="27133" y="1"/>
                    </a:moveTo>
                    <a:lnTo>
                      <a:pt x="1" y="16061"/>
                    </a:lnTo>
                    <a:lnTo>
                      <a:pt x="41" y="16130"/>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1041006" y="2414503"/>
                <a:ext cx="761280" cy="451938"/>
              </a:xfrm>
              <a:custGeom>
                <a:avLst/>
                <a:gdLst/>
                <a:ahLst/>
                <a:cxnLst/>
                <a:rect l="l" t="t" r="r" b="b"/>
                <a:pathLst>
                  <a:path w="27174" h="16132" extrusionOk="0">
                    <a:moveTo>
                      <a:pt x="27133" y="0"/>
                    </a:moveTo>
                    <a:lnTo>
                      <a:pt x="0" y="16062"/>
                    </a:lnTo>
                    <a:lnTo>
                      <a:pt x="43" y="16132"/>
                    </a:lnTo>
                    <a:lnTo>
                      <a:pt x="27173" y="69"/>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a:off x="1046021" y="2432012"/>
                <a:ext cx="761280" cy="451910"/>
              </a:xfrm>
              <a:custGeom>
                <a:avLst/>
                <a:gdLst/>
                <a:ahLst/>
                <a:cxnLst/>
                <a:rect l="l" t="t" r="r" b="b"/>
                <a:pathLst>
                  <a:path w="27174" h="16131" extrusionOk="0">
                    <a:moveTo>
                      <a:pt x="27133" y="1"/>
                    </a:moveTo>
                    <a:lnTo>
                      <a:pt x="0" y="16061"/>
                    </a:lnTo>
                    <a:lnTo>
                      <a:pt x="43" y="16130"/>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1051036" y="2449550"/>
                <a:ext cx="761252" cy="451938"/>
              </a:xfrm>
              <a:custGeom>
                <a:avLst/>
                <a:gdLst/>
                <a:ahLst/>
                <a:cxnLst/>
                <a:rect l="l" t="t" r="r" b="b"/>
                <a:pathLst>
                  <a:path w="27173" h="16132" extrusionOk="0">
                    <a:moveTo>
                      <a:pt x="27132" y="0"/>
                    </a:moveTo>
                    <a:lnTo>
                      <a:pt x="1" y="16062"/>
                    </a:lnTo>
                    <a:lnTo>
                      <a:pt x="41" y="16132"/>
                    </a:lnTo>
                    <a:lnTo>
                      <a:pt x="27172" y="69"/>
                    </a:lnTo>
                    <a:lnTo>
                      <a:pt x="27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a:off x="1056050" y="2467059"/>
                <a:ext cx="761252" cy="451910"/>
              </a:xfrm>
              <a:custGeom>
                <a:avLst/>
                <a:gdLst/>
                <a:ahLst/>
                <a:cxnLst/>
                <a:rect l="l" t="t" r="r" b="b"/>
                <a:pathLst>
                  <a:path w="27173" h="16131" extrusionOk="0">
                    <a:moveTo>
                      <a:pt x="27132" y="0"/>
                    </a:moveTo>
                    <a:lnTo>
                      <a:pt x="1" y="16063"/>
                    </a:lnTo>
                    <a:lnTo>
                      <a:pt x="41" y="16130"/>
                    </a:lnTo>
                    <a:lnTo>
                      <a:pt x="27172" y="70"/>
                    </a:lnTo>
                    <a:lnTo>
                      <a:pt x="27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p:nvPr/>
            </p:nvSpPr>
            <p:spPr>
              <a:xfrm>
                <a:off x="1061037" y="2484625"/>
                <a:ext cx="761280" cy="451966"/>
              </a:xfrm>
              <a:custGeom>
                <a:avLst/>
                <a:gdLst/>
                <a:ahLst/>
                <a:cxnLst/>
                <a:rect l="l" t="t" r="r" b="b"/>
                <a:pathLst>
                  <a:path w="27174" h="16133" extrusionOk="0">
                    <a:moveTo>
                      <a:pt x="27133" y="1"/>
                    </a:moveTo>
                    <a:lnTo>
                      <a:pt x="0" y="16063"/>
                    </a:lnTo>
                    <a:lnTo>
                      <a:pt x="41" y="16132"/>
                    </a:lnTo>
                    <a:lnTo>
                      <a:pt x="27173"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
              <p:cNvSpPr/>
              <p:nvPr/>
            </p:nvSpPr>
            <p:spPr>
              <a:xfrm>
                <a:off x="1065996" y="2502162"/>
                <a:ext cx="761280" cy="451938"/>
              </a:xfrm>
              <a:custGeom>
                <a:avLst/>
                <a:gdLst/>
                <a:ahLst/>
                <a:cxnLst/>
                <a:rect l="l" t="t" r="r" b="b"/>
                <a:pathLst>
                  <a:path w="27174" h="16132" extrusionOk="0">
                    <a:moveTo>
                      <a:pt x="27133" y="0"/>
                    </a:moveTo>
                    <a:lnTo>
                      <a:pt x="1" y="16062"/>
                    </a:lnTo>
                    <a:lnTo>
                      <a:pt x="41" y="16132"/>
                    </a:lnTo>
                    <a:lnTo>
                      <a:pt x="27174" y="69"/>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
              <p:cNvSpPr/>
              <p:nvPr/>
            </p:nvSpPr>
            <p:spPr>
              <a:xfrm>
                <a:off x="1071066" y="2519615"/>
                <a:ext cx="761280" cy="451910"/>
              </a:xfrm>
              <a:custGeom>
                <a:avLst/>
                <a:gdLst/>
                <a:ahLst/>
                <a:cxnLst/>
                <a:rect l="l" t="t" r="r" b="b"/>
                <a:pathLst>
                  <a:path w="27174" h="16131" extrusionOk="0">
                    <a:moveTo>
                      <a:pt x="27133" y="1"/>
                    </a:moveTo>
                    <a:lnTo>
                      <a:pt x="1" y="16061"/>
                    </a:lnTo>
                    <a:lnTo>
                      <a:pt x="41" y="16131"/>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
              <p:cNvSpPr/>
              <p:nvPr/>
            </p:nvSpPr>
            <p:spPr>
              <a:xfrm>
                <a:off x="1076053" y="2537153"/>
                <a:ext cx="761280" cy="451938"/>
              </a:xfrm>
              <a:custGeom>
                <a:avLst/>
                <a:gdLst/>
                <a:ahLst/>
                <a:cxnLst/>
                <a:rect l="l" t="t" r="r" b="b"/>
                <a:pathLst>
                  <a:path w="27174" h="16132" extrusionOk="0">
                    <a:moveTo>
                      <a:pt x="27133" y="0"/>
                    </a:moveTo>
                    <a:lnTo>
                      <a:pt x="0" y="16062"/>
                    </a:lnTo>
                    <a:lnTo>
                      <a:pt x="41" y="16132"/>
                    </a:lnTo>
                    <a:lnTo>
                      <a:pt x="27173" y="70"/>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a:off x="1081068" y="2554662"/>
                <a:ext cx="761280" cy="451910"/>
              </a:xfrm>
              <a:custGeom>
                <a:avLst/>
                <a:gdLst/>
                <a:ahLst/>
                <a:cxnLst/>
                <a:rect l="l" t="t" r="r" b="b"/>
                <a:pathLst>
                  <a:path w="27174" h="16131" extrusionOk="0">
                    <a:moveTo>
                      <a:pt x="27133" y="1"/>
                    </a:moveTo>
                    <a:lnTo>
                      <a:pt x="0" y="16063"/>
                    </a:lnTo>
                    <a:lnTo>
                      <a:pt x="43" y="16130"/>
                    </a:lnTo>
                    <a:lnTo>
                      <a:pt x="27173"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
              <p:cNvSpPr/>
              <p:nvPr/>
            </p:nvSpPr>
            <p:spPr>
              <a:xfrm>
                <a:off x="1086026" y="2572200"/>
                <a:ext cx="761280" cy="451938"/>
              </a:xfrm>
              <a:custGeom>
                <a:avLst/>
                <a:gdLst/>
                <a:ahLst/>
                <a:cxnLst/>
                <a:rect l="l" t="t" r="r" b="b"/>
                <a:pathLst>
                  <a:path w="27174" h="16132" extrusionOk="0">
                    <a:moveTo>
                      <a:pt x="27133" y="0"/>
                    </a:moveTo>
                    <a:lnTo>
                      <a:pt x="1" y="16062"/>
                    </a:lnTo>
                    <a:lnTo>
                      <a:pt x="43" y="16132"/>
                    </a:lnTo>
                    <a:lnTo>
                      <a:pt x="27174" y="69"/>
                    </a:lnTo>
                    <a:lnTo>
                      <a:pt x="2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
              <p:cNvSpPr/>
              <p:nvPr/>
            </p:nvSpPr>
            <p:spPr>
              <a:xfrm>
                <a:off x="1091097" y="2589709"/>
                <a:ext cx="761252" cy="451910"/>
              </a:xfrm>
              <a:custGeom>
                <a:avLst/>
                <a:gdLst/>
                <a:ahLst/>
                <a:cxnLst/>
                <a:rect l="l" t="t" r="r" b="b"/>
                <a:pathLst>
                  <a:path w="27173" h="16131" extrusionOk="0">
                    <a:moveTo>
                      <a:pt x="27132" y="1"/>
                    </a:moveTo>
                    <a:lnTo>
                      <a:pt x="1" y="16063"/>
                    </a:lnTo>
                    <a:lnTo>
                      <a:pt x="41" y="16130"/>
                    </a:lnTo>
                    <a:lnTo>
                      <a:pt x="27172" y="70"/>
                    </a:lnTo>
                    <a:lnTo>
                      <a:pt x="27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
              <p:cNvSpPr/>
              <p:nvPr/>
            </p:nvSpPr>
            <p:spPr>
              <a:xfrm>
                <a:off x="1096084" y="2607274"/>
                <a:ext cx="761280" cy="451966"/>
              </a:xfrm>
              <a:custGeom>
                <a:avLst/>
                <a:gdLst/>
                <a:ahLst/>
                <a:cxnLst/>
                <a:rect l="l" t="t" r="r" b="b"/>
                <a:pathLst>
                  <a:path w="27174" h="16133" extrusionOk="0">
                    <a:moveTo>
                      <a:pt x="27131" y="1"/>
                    </a:moveTo>
                    <a:lnTo>
                      <a:pt x="0" y="16063"/>
                    </a:lnTo>
                    <a:lnTo>
                      <a:pt x="41" y="16132"/>
                    </a:lnTo>
                    <a:lnTo>
                      <a:pt x="27173" y="70"/>
                    </a:lnTo>
                    <a:lnTo>
                      <a:pt x="271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
              <p:cNvSpPr/>
              <p:nvPr/>
            </p:nvSpPr>
            <p:spPr>
              <a:xfrm>
                <a:off x="1101042" y="2624840"/>
                <a:ext cx="761280" cy="451910"/>
              </a:xfrm>
              <a:custGeom>
                <a:avLst/>
                <a:gdLst/>
                <a:ahLst/>
                <a:cxnLst/>
                <a:rect l="l" t="t" r="r" b="b"/>
                <a:pathLst>
                  <a:path w="27174" h="16131" extrusionOk="0">
                    <a:moveTo>
                      <a:pt x="27132" y="1"/>
                    </a:moveTo>
                    <a:lnTo>
                      <a:pt x="1" y="16061"/>
                    </a:lnTo>
                    <a:lnTo>
                      <a:pt x="41" y="16131"/>
                    </a:lnTo>
                    <a:lnTo>
                      <a:pt x="27174" y="69"/>
                    </a:lnTo>
                    <a:lnTo>
                      <a:pt x="27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
              <p:cNvSpPr/>
              <p:nvPr/>
            </p:nvSpPr>
            <p:spPr>
              <a:xfrm>
                <a:off x="1106113" y="2642265"/>
                <a:ext cx="761280" cy="451910"/>
              </a:xfrm>
              <a:custGeom>
                <a:avLst/>
                <a:gdLst/>
                <a:ahLst/>
                <a:cxnLst/>
                <a:rect l="l" t="t" r="r" b="b"/>
                <a:pathLst>
                  <a:path w="27174" h="16131" extrusionOk="0">
                    <a:moveTo>
                      <a:pt x="27131" y="1"/>
                    </a:moveTo>
                    <a:lnTo>
                      <a:pt x="1" y="16061"/>
                    </a:lnTo>
                    <a:lnTo>
                      <a:pt x="41" y="16131"/>
                    </a:lnTo>
                    <a:lnTo>
                      <a:pt x="27174" y="70"/>
                    </a:lnTo>
                    <a:lnTo>
                      <a:pt x="271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
              <p:cNvSpPr/>
              <p:nvPr/>
            </p:nvSpPr>
            <p:spPr>
              <a:xfrm>
                <a:off x="1111044" y="2659886"/>
                <a:ext cx="761280" cy="451910"/>
              </a:xfrm>
              <a:custGeom>
                <a:avLst/>
                <a:gdLst/>
                <a:ahLst/>
                <a:cxnLst/>
                <a:rect l="l" t="t" r="r" b="b"/>
                <a:pathLst>
                  <a:path w="27174" h="16131" extrusionOk="0">
                    <a:moveTo>
                      <a:pt x="27133" y="1"/>
                    </a:moveTo>
                    <a:lnTo>
                      <a:pt x="0" y="16061"/>
                    </a:lnTo>
                    <a:lnTo>
                      <a:pt x="41" y="16131"/>
                    </a:lnTo>
                    <a:lnTo>
                      <a:pt x="27174" y="70"/>
                    </a:lnTo>
                    <a:lnTo>
                      <a:pt x="271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4"/>
            <p:cNvSpPr/>
            <p:nvPr/>
          </p:nvSpPr>
          <p:spPr>
            <a:xfrm rot="7286783">
              <a:off x="7853138" y="-323890"/>
              <a:ext cx="1018162" cy="2672716"/>
            </a:xfrm>
            <a:custGeom>
              <a:avLst/>
              <a:gdLst/>
              <a:ahLst/>
              <a:cxnLst/>
              <a:rect l="l" t="t" r="r" b="b"/>
              <a:pathLst>
                <a:path w="34548" h="50591" fill="none" extrusionOk="0">
                  <a:moveTo>
                    <a:pt x="1" y="50591"/>
                  </a:moveTo>
                  <a:lnTo>
                    <a:pt x="34547" y="1"/>
                  </a:lnTo>
                </a:path>
              </a:pathLst>
            </a:custGeom>
            <a:noFill/>
            <a:ln w="19050" cap="flat" cmpd="sng">
              <a:solidFill>
                <a:schemeClr val="lt2"/>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rot="7286975">
              <a:off x="7356104" y="-319739"/>
              <a:ext cx="445467" cy="1251967"/>
            </a:xfrm>
            <a:custGeom>
              <a:avLst/>
              <a:gdLst/>
              <a:ahLst/>
              <a:cxnLst/>
              <a:rect l="l" t="t" r="r" b="b"/>
              <a:pathLst>
                <a:path w="34548" h="50591" fill="none" extrusionOk="0">
                  <a:moveTo>
                    <a:pt x="1" y="50591"/>
                  </a:moveTo>
                  <a:lnTo>
                    <a:pt x="34547" y="1"/>
                  </a:lnTo>
                </a:path>
              </a:pathLst>
            </a:custGeom>
            <a:noFill/>
            <a:ln w="19050" cap="flat" cmpd="sng">
              <a:solidFill>
                <a:schemeClr val="lt2"/>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 name="Google Shape;410;p4"/>
          <p:cNvSpPr txBox="1">
            <a:spLocks noGrp="1"/>
          </p:cNvSpPr>
          <p:nvPr>
            <p:ph type="body" idx="1"/>
          </p:nvPr>
        </p:nvSpPr>
        <p:spPr>
          <a:xfrm>
            <a:off x="713250" y="1140400"/>
            <a:ext cx="7717500" cy="34590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Clr>
                <a:schemeClr val="lt2"/>
              </a:buClr>
              <a:buSzPts val="1100"/>
              <a:buAutoNum type="arabicPeriod"/>
              <a:defRPr sz="1100"/>
            </a:lvl1pPr>
            <a:lvl2pPr marL="914400" lvl="1" indent="-298450">
              <a:lnSpc>
                <a:spcPct val="100000"/>
              </a:lnSpc>
              <a:spcBef>
                <a:spcPts val="1600"/>
              </a:spcBef>
              <a:spcAft>
                <a:spcPts val="0"/>
              </a:spcAft>
              <a:buClr>
                <a:srgbClr val="482400"/>
              </a:buClr>
              <a:buSzPts val="1100"/>
              <a:buFont typeface="Muli"/>
              <a:buAutoNum type="alphaLcPeriod"/>
              <a:defRPr sz="1000"/>
            </a:lvl2pPr>
            <a:lvl3pPr marL="1371600" lvl="2" indent="-298450">
              <a:lnSpc>
                <a:spcPct val="100000"/>
              </a:lnSpc>
              <a:spcBef>
                <a:spcPts val="1600"/>
              </a:spcBef>
              <a:spcAft>
                <a:spcPts val="0"/>
              </a:spcAft>
              <a:buClr>
                <a:srgbClr val="482400"/>
              </a:buClr>
              <a:buSzPts val="1100"/>
              <a:buFont typeface="Muli"/>
              <a:buAutoNum type="romanLcPeriod"/>
              <a:defRPr sz="1000"/>
            </a:lvl3pPr>
            <a:lvl4pPr marL="1828800" lvl="3" indent="-298450">
              <a:lnSpc>
                <a:spcPct val="100000"/>
              </a:lnSpc>
              <a:spcBef>
                <a:spcPts val="1600"/>
              </a:spcBef>
              <a:spcAft>
                <a:spcPts val="0"/>
              </a:spcAft>
              <a:buClr>
                <a:srgbClr val="482400"/>
              </a:buClr>
              <a:buSzPts val="1100"/>
              <a:buFont typeface="Muli"/>
              <a:buAutoNum type="arabicPeriod"/>
              <a:defRPr sz="1000"/>
            </a:lvl4pPr>
            <a:lvl5pPr marL="2286000" lvl="4" indent="-298450">
              <a:lnSpc>
                <a:spcPct val="100000"/>
              </a:lnSpc>
              <a:spcBef>
                <a:spcPts val="1600"/>
              </a:spcBef>
              <a:spcAft>
                <a:spcPts val="0"/>
              </a:spcAft>
              <a:buClr>
                <a:srgbClr val="482400"/>
              </a:buClr>
              <a:buSzPts val="1100"/>
              <a:buFont typeface="Muli"/>
              <a:buAutoNum type="alphaLcPeriod"/>
              <a:defRPr sz="1000"/>
            </a:lvl5pPr>
            <a:lvl6pPr marL="2743200" lvl="5" indent="-298450">
              <a:lnSpc>
                <a:spcPct val="100000"/>
              </a:lnSpc>
              <a:spcBef>
                <a:spcPts val="1600"/>
              </a:spcBef>
              <a:spcAft>
                <a:spcPts val="0"/>
              </a:spcAft>
              <a:buClr>
                <a:srgbClr val="482400"/>
              </a:buClr>
              <a:buSzPts val="1100"/>
              <a:buFont typeface="Muli"/>
              <a:buAutoNum type="romanLcPeriod"/>
              <a:defRPr sz="1000"/>
            </a:lvl6pPr>
            <a:lvl7pPr marL="3200400" lvl="6" indent="-298450">
              <a:lnSpc>
                <a:spcPct val="100000"/>
              </a:lnSpc>
              <a:spcBef>
                <a:spcPts val="1600"/>
              </a:spcBef>
              <a:spcAft>
                <a:spcPts val="0"/>
              </a:spcAft>
              <a:buClr>
                <a:srgbClr val="482400"/>
              </a:buClr>
              <a:buSzPts val="1100"/>
              <a:buFont typeface="Muli"/>
              <a:buAutoNum type="arabicPeriod"/>
              <a:defRPr sz="1000"/>
            </a:lvl7pPr>
            <a:lvl8pPr marL="3657600" lvl="7" indent="-298450">
              <a:lnSpc>
                <a:spcPct val="100000"/>
              </a:lnSpc>
              <a:spcBef>
                <a:spcPts val="1600"/>
              </a:spcBef>
              <a:spcAft>
                <a:spcPts val="0"/>
              </a:spcAft>
              <a:buClr>
                <a:srgbClr val="482400"/>
              </a:buClr>
              <a:buSzPts val="1100"/>
              <a:buFont typeface="Muli"/>
              <a:buAutoNum type="alphaLcPeriod"/>
              <a:defRPr sz="1000"/>
            </a:lvl8pPr>
            <a:lvl9pPr marL="4114800" lvl="8" indent="-298450">
              <a:lnSpc>
                <a:spcPct val="100000"/>
              </a:lnSpc>
              <a:spcBef>
                <a:spcPts val="1600"/>
              </a:spcBef>
              <a:spcAft>
                <a:spcPts val="1600"/>
              </a:spcAft>
              <a:buClr>
                <a:srgbClr val="482400"/>
              </a:buClr>
              <a:buSzPts val="1100"/>
              <a:buFont typeface="Muli"/>
              <a:buAutoNum type="romanLcPeriod"/>
              <a:defRPr sz="1000"/>
            </a:lvl9pPr>
          </a:lstStyle>
          <a:p>
            <a:endParaRPr/>
          </a:p>
        </p:txBody>
      </p:sp>
      <p:sp>
        <p:nvSpPr>
          <p:cNvPr id="411" name="Google Shape;411;p4"/>
          <p:cNvSpPr/>
          <p:nvPr/>
        </p:nvSpPr>
        <p:spPr>
          <a:xfrm>
            <a:off x="0" y="530825"/>
            <a:ext cx="9144000" cy="60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txBox="1">
            <a:spLocks noGrp="1"/>
          </p:cNvSpPr>
          <p:nvPr>
            <p:ph type="title"/>
          </p:nvPr>
        </p:nvSpPr>
        <p:spPr>
          <a:xfrm>
            <a:off x="713225" y="539500"/>
            <a:ext cx="7717500" cy="600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678"/>
        <p:cNvGrpSpPr/>
        <p:nvPr/>
      </p:nvGrpSpPr>
      <p:grpSpPr>
        <a:xfrm>
          <a:off x="0" y="0"/>
          <a:ext cx="0" cy="0"/>
          <a:chOff x="0" y="0"/>
          <a:chExt cx="0" cy="0"/>
        </a:xfrm>
      </p:grpSpPr>
      <p:grpSp>
        <p:nvGrpSpPr>
          <p:cNvPr id="679" name="Google Shape;679;p7"/>
          <p:cNvGrpSpPr/>
          <p:nvPr/>
        </p:nvGrpSpPr>
        <p:grpSpPr>
          <a:xfrm>
            <a:off x="-35975" y="530825"/>
            <a:ext cx="9216000" cy="913769"/>
            <a:chOff x="-35975" y="530825"/>
            <a:chExt cx="9216000" cy="913769"/>
          </a:xfrm>
        </p:grpSpPr>
        <p:sp>
          <p:nvSpPr>
            <p:cNvPr id="680" name="Google Shape;680;p7"/>
            <p:cNvSpPr/>
            <p:nvPr/>
          </p:nvSpPr>
          <p:spPr>
            <a:xfrm>
              <a:off x="-35975" y="530825"/>
              <a:ext cx="9216000" cy="60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7"/>
            <p:cNvSpPr/>
            <p:nvPr/>
          </p:nvSpPr>
          <p:spPr>
            <a:xfrm rot="10800000">
              <a:off x="4386750" y="1124194"/>
              <a:ext cx="370500" cy="3204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7"/>
          <p:cNvSpPr txBox="1">
            <a:spLocks noGrp="1"/>
          </p:cNvSpPr>
          <p:nvPr>
            <p:ph type="title"/>
          </p:nvPr>
        </p:nvSpPr>
        <p:spPr>
          <a:xfrm>
            <a:off x="713225" y="539500"/>
            <a:ext cx="7717500" cy="600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83" name="Google Shape;683;p7"/>
          <p:cNvGrpSpPr/>
          <p:nvPr/>
        </p:nvGrpSpPr>
        <p:grpSpPr>
          <a:xfrm>
            <a:off x="-3118225" y="-1109737"/>
            <a:ext cx="16622230" cy="9720459"/>
            <a:chOff x="-3118225" y="-1109737"/>
            <a:chExt cx="16622230" cy="9720459"/>
          </a:xfrm>
        </p:grpSpPr>
        <p:sp>
          <p:nvSpPr>
            <p:cNvPr id="684" name="Google Shape;684;p7"/>
            <p:cNvSpPr/>
            <p:nvPr/>
          </p:nvSpPr>
          <p:spPr>
            <a:xfrm>
              <a:off x="-1936425" y="-1109737"/>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accent2"/>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7"/>
            <p:cNvSpPr/>
            <p:nvPr/>
          </p:nvSpPr>
          <p:spPr>
            <a:xfrm>
              <a:off x="6748278" y="2838906"/>
              <a:ext cx="6755727" cy="4548557"/>
            </a:xfrm>
            <a:custGeom>
              <a:avLst/>
              <a:gdLst/>
              <a:ahLst/>
              <a:cxnLst/>
              <a:rect l="l" t="t" r="r" b="b"/>
              <a:pathLst>
                <a:path w="77766" h="52359" extrusionOk="0">
                  <a:moveTo>
                    <a:pt x="37868" y="1"/>
                  </a:moveTo>
                  <a:lnTo>
                    <a:pt x="0" y="52359"/>
                  </a:lnTo>
                  <a:lnTo>
                    <a:pt x="39893" y="52359"/>
                  </a:lnTo>
                  <a:lnTo>
                    <a:pt x="777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
            <p:cNvSpPr/>
            <p:nvPr/>
          </p:nvSpPr>
          <p:spPr>
            <a:xfrm>
              <a:off x="-3118225" y="733063"/>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dk1"/>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
            <p:cNvSpPr/>
            <p:nvPr/>
          </p:nvSpPr>
          <p:spPr>
            <a:xfrm>
              <a:off x="5602250" y="3467200"/>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dk1"/>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
            <p:cNvSpPr/>
            <p:nvPr/>
          </p:nvSpPr>
          <p:spPr>
            <a:xfrm>
              <a:off x="8548237" y="-689150"/>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accent2"/>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7"/>
          <p:cNvSpPr txBox="1">
            <a:spLocks noGrp="1"/>
          </p:cNvSpPr>
          <p:nvPr>
            <p:ph type="subTitle" idx="1"/>
          </p:nvPr>
        </p:nvSpPr>
        <p:spPr>
          <a:xfrm>
            <a:off x="5196625" y="2272850"/>
            <a:ext cx="2828700" cy="136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Clr>
                <a:schemeClr val="lt1"/>
              </a:buClr>
              <a:buSzPts val="1400"/>
              <a:buNone/>
              <a:defRPr>
                <a:solidFill>
                  <a:schemeClr val="lt1"/>
                </a:solidFill>
              </a:defRPr>
            </a:lvl2pPr>
            <a:lvl3pPr lvl="2" rtl="0">
              <a:lnSpc>
                <a:spcPct val="100000"/>
              </a:lnSpc>
              <a:spcBef>
                <a:spcPts val="1600"/>
              </a:spcBef>
              <a:spcAft>
                <a:spcPts val="0"/>
              </a:spcAft>
              <a:buClr>
                <a:schemeClr val="lt1"/>
              </a:buClr>
              <a:buSzPts val="1400"/>
              <a:buNone/>
              <a:defRPr>
                <a:solidFill>
                  <a:schemeClr val="lt1"/>
                </a:solidFill>
              </a:defRPr>
            </a:lvl3pPr>
            <a:lvl4pPr lvl="3" rtl="0">
              <a:lnSpc>
                <a:spcPct val="100000"/>
              </a:lnSpc>
              <a:spcBef>
                <a:spcPts val="1600"/>
              </a:spcBef>
              <a:spcAft>
                <a:spcPts val="0"/>
              </a:spcAft>
              <a:buClr>
                <a:schemeClr val="lt1"/>
              </a:buClr>
              <a:buSzPts val="1400"/>
              <a:buNone/>
              <a:defRPr>
                <a:solidFill>
                  <a:schemeClr val="lt1"/>
                </a:solidFill>
              </a:defRPr>
            </a:lvl4pPr>
            <a:lvl5pPr lvl="4" rtl="0">
              <a:lnSpc>
                <a:spcPct val="100000"/>
              </a:lnSpc>
              <a:spcBef>
                <a:spcPts val="1600"/>
              </a:spcBef>
              <a:spcAft>
                <a:spcPts val="0"/>
              </a:spcAft>
              <a:buClr>
                <a:schemeClr val="lt1"/>
              </a:buClr>
              <a:buSzPts val="1400"/>
              <a:buNone/>
              <a:defRPr>
                <a:solidFill>
                  <a:schemeClr val="lt1"/>
                </a:solidFill>
              </a:defRPr>
            </a:lvl5pPr>
            <a:lvl6pPr lvl="5" rtl="0">
              <a:lnSpc>
                <a:spcPct val="100000"/>
              </a:lnSpc>
              <a:spcBef>
                <a:spcPts val="1600"/>
              </a:spcBef>
              <a:spcAft>
                <a:spcPts val="0"/>
              </a:spcAft>
              <a:buClr>
                <a:schemeClr val="lt1"/>
              </a:buClr>
              <a:buSzPts val="1400"/>
              <a:buNone/>
              <a:defRPr>
                <a:solidFill>
                  <a:schemeClr val="lt1"/>
                </a:solidFill>
              </a:defRPr>
            </a:lvl6pPr>
            <a:lvl7pPr lvl="6" rtl="0">
              <a:lnSpc>
                <a:spcPct val="100000"/>
              </a:lnSpc>
              <a:spcBef>
                <a:spcPts val="1600"/>
              </a:spcBef>
              <a:spcAft>
                <a:spcPts val="0"/>
              </a:spcAft>
              <a:buClr>
                <a:schemeClr val="lt1"/>
              </a:buClr>
              <a:buSzPts val="1400"/>
              <a:buNone/>
              <a:defRPr>
                <a:solidFill>
                  <a:schemeClr val="lt1"/>
                </a:solidFill>
              </a:defRPr>
            </a:lvl7pPr>
            <a:lvl8pPr lvl="7" rtl="0">
              <a:lnSpc>
                <a:spcPct val="100000"/>
              </a:lnSpc>
              <a:spcBef>
                <a:spcPts val="1600"/>
              </a:spcBef>
              <a:spcAft>
                <a:spcPts val="0"/>
              </a:spcAft>
              <a:buClr>
                <a:schemeClr val="lt1"/>
              </a:buClr>
              <a:buSzPts val="1400"/>
              <a:buNone/>
              <a:defRPr>
                <a:solidFill>
                  <a:schemeClr val="lt1"/>
                </a:solidFill>
              </a:defRPr>
            </a:lvl8pPr>
            <a:lvl9pPr lvl="8" rtl="0">
              <a:lnSpc>
                <a:spcPct val="100000"/>
              </a:lnSpc>
              <a:spcBef>
                <a:spcPts val="1600"/>
              </a:spcBef>
              <a:spcAft>
                <a:spcPts val="1600"/>
              </a:spcAft>
              <a:buClr>
                <a:schemeClr val="lt1"/>
              </a:buClr>
              <a:buSzPts val="14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6"/>
        <p:cNvGrpSpPr/>
        <p:nvPr/>
      </p:nvGrpSpPr>
      <p:grpSpPr>
        <a:xfrm>
          <a:off x="0" y="0"/>
          <a:ext cx="0" cy="0"/>
          <a:chOff x="0" y="0"/>
          <a:chExt cx="0" cy="0"/>
        </a:xfrm>
      </p:grpSpPr>
      <p:sp>
        <p:nvSpPr>
          <p:cNvPr id="857" name="Google Shape;857;p12"/>
          <p:cNvSpPr/>
          <p:nvPr/>
        </p:nvSpPr>
        <p:spPr>
          <a:xfrm>
            <a:off x="-25" y="-5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
    <p:bg>
      <p:bgPr>
        <a:solidFill>
          <a:schemeClr val="dk1"/>
        </a:solidFill>
        <a:effectLst/>
      </p:bgPr>
    </p:bg>
    <p:spTree>
      <p:nvGrpSpPr>
        <p:cNvPr id="1" name="Shape 85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
    <p:bg>
      <p:bgPr>
        <a:solidFill>
          <a:schemeClr val="lt2"/>
        </a:solidFill>
        <a:effectLst/>
      </p:bgPr>
    </p:bg>
    <p:spTree>
      <p:nvGrpSpPr>
        <p:cNvPr id="1" name="Shape 85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hree Columns">
  <p:cSld name="TITLE_ONLY_1">
    <p:spTree>
      <p:nvGrpSpPr>
        <p:cNvPr id="1" name="Shape 887"/>
        <p:cNvGrpSpPr/>
        <p:nvPr/>
      </p:nvGrpSpPr>
      <p:grpSpPr>
        <a:xfrm>
          <a:off x="0" y="0"/>
          <a:ext cx="0" cy="0"/>
          <a:chOff x="0" y="0"/>
          <a:chExt cx="0" cy="0"/>
        </a:xfrm>
      </p:grpSpPr>
      <p:grpSp>
        <p:nvGrpSpPr>
          <p:cNvPr id="888" name="Google Shape;888;p16"/>
          <p:cNvGrpSpPr/>
          <p:nvPr/>
        </p:nvGrpSpPr>
        <p:grpSpPr>
          <a:xfrm>
            <a:off x="-35975" y="530825"/>
            <a:ext cx="9216000" cy="913769"/>
            <a:chOff x="-35975" y="530825"/>
            <a:chExt cx="9216000" cy="913769"/>
          </a:xfrm>
        </p:grpSpPr>
        <p:sp>
          <p:nvSpPr>
            <p:cNvPr id="889" name="Google Shape;889;p16"/>
            <p:cNvSpPr/>
            <p:nvPr/>
          </p:nvSpPr>
          <p:spPr>
            <a:xfrm>
              <a:off x="-35975" y="530825"/>
              <a:ext cx="9216000" cy="60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6"/>
            <p:cNvSpPr/>
            <p:nvPr/>
          </p:nvSpPr>
          <p:spPr>
            <a:xfrm rot="10800000">
              <a:off x="4386750" y="1124194"/>
              <a:ext cx="370500" cy="320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1" name="Google Shape;891;p16"/>
          <p:cNvSpPr txBox="1">
            <a:spLocks noGrp="1"/>
          </p:cNvSpPr>
          <p:nvPr>
            <p:ph type="subTitle" idx="1"/>
          </p:nvPr>
        </p:nvSpPr>
        <p:spPr>
          <a:xfrm>
            <a:off x="713225" y="2220520"/>
            <a:ext cx="2093100" cy="658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892" name="Google Shape;892;p16"/>
          <p:cNvSpPr txBox="1">
            <a:spLocks noGrp="1"/>
          </p:cNvSpPr>
          <p:nvPr>
            <p:ph type="subTitle" idx="2"/>
          </p:nvPr>
        </p:nvSpPr>
        <p:spPr>
          <a:xfrm>
            <a:off x="713225" y="2039168"/>
            <a:ext cx="2093100" cy="440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Sen ExtraBold"/>
              <a:buNone/>
              <a:defRPr>
                <a:latin typeface="Sen ExtraBold"/>
                <a:ea typeface="Sen ExtraBold"/>
                <a:cs typeface="Sen ExtraBold"/>
                <a:sym typeface="Sen ExtraBold"/>
              </a:defRPr>
            </a:lvl1pPr>
            <a:lvl2pPr lvl="1" algn="r"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2pPr>
            <a:lvl3pPr lvl="2" algn="r"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3pPr>
            <a:lvl4pPr lvl="3" algn="r"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4pPr>
            <a:lvl5pPr lvl="4" algn="r"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5pPr>
            <a:lvl6pPr lvl="5" algn="r"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6pPr>
            <a:lvl7pPr lvl="6" algn="r"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7pPr>
            <a:lvl8pPr lvl="7" algn="r"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8pPr>
            <a:lvl9pPr lvl="8" algn="r" rtl="0">
              <a:lnSpc>
                <a:spcPct val="100000"/>
              </a:lnSpc>
              <a:spcBef>
                <a:spcPts val="1600"/>
              </a:spcBef>
              <a:spcAft>
                <a:spcPts val="1600"/>
              </a:spcAft>
              <a:buSzPts val="1800"/>
              <a:buFont typeface="Sen ExtraBold"/>
              <a:buNone/>
              <a:defRPr sz="1800">
                <a:latin typeface="Sen ExtraBold"/>
                <a:ea typeface="Sen ExtraBold"/>
                <a:cs typeface="Sen ExtraBold"/>
                <a:sym typeface="Sen ExtraBold"/>
              </a:defRPr>
            </a:lvl9pPr>
          </a:lstStyle>
          <a:p>
            <a:endParaRPr/>
          </a:p>
        </p:txBody>
      </p:sp>
      <p:sp>
        <p:nvSpPr>
          <p:cNvPr id="893" name="Google Shape;893;p16"/>
          <p:cNvSpPr txBox="1">
            <a:spLocks noGrp="1"/>
          </p:cNvSpPr>
          <p:nvPr>
            <p:ph type="subTitle" idx="3"/>
          </p:nvPr>
        </p:nvSpPr>
        <p:spPr>
          <a:xfrm>
            <a:off x="6337625" y="2220520"/>
            <a:ext cx="2093100" cy="6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894" name="Google Shape;894;p16"/>
          <p:cNvSpPr txBox="1">
            <a:spLocks noGrp="1"/>
          </p:cNvSpPr>
          <p:nvPr>
            <p:ph type="subTitle" idx="4"/>
          </p:nvPr>
        </p:nvSpPr>
        <p:spPr>
          <a:xfrm>
            <a:off x="6337625" y="2039168"/>
            <a:ext cx="2093100" cy="440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Sen ExtraBold"/>
              <a:buNone/>
              <a:defRPr>
                <a:latin typeface="Sen ExtraBold"/>
                <a:ea typeface="Sen ExtraBold"/>
                <a:cs typeface="Sen ExtraBold"/>
                <a:sym typeface="Sen ExtraBold"/>
              </a:defRPr>
            </a:lvl1pPr>
            <a:lvl2pPr lvl="1"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2pPr>
            <a:lvl3pPr lvl="2"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3pPr>
            <a:lvl4pPr lvl="3"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4pPr>
            <a:lvl5pPr lvl="4"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5pPr>
            <a:lvl6pPr lvl="5"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6pPr>
            <a:lvl7pPr lvl="6"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7pPr>
            <a:lvl8pPr lvl="7"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8pPr>
            <a:lvl9pPr lvl="8" rtl="0">
              <a:lnSpc>
                <a:spcPct val="100000"/>
              </a:lnSpc>
              <a:spcBef>
                <a:spcPts val="1600"/>
              </a:spcBef>
              <a:spcAft>
                <a:spcPts val="1600"/>
              </a:spcAft>
              <a:buSzPts val="1800"/>
              <a:buFont typeface="Sen ExtraBold"/>
              <a:buNone/>
              <a:defRPr sz="1800">
                <a:latin typeface="Sen ExtraBold"/>
                <a:ea typeface="Sen ExtraBold"/>
                <a:cs typeface="Sen ExtraBold"/>
                <a:sym typeface="Sen ExtraBold"/>
              </a:defRPr>
            </a:lvl9pPr>
          </a:lstStyle>
          <a:p>
            <a:endParaRPr/>
          </a:p>
        </p:txBody>
      </p:sp>
      <p:sp>
        <p:nvSpPr>
          <p:cNvPr id="895" name="Google Shape;895;p16"/>
          <p:cNvSpPr txBox="1">
            <a:spLocks noGrp="1"/>
          </p:cNvSpPr>
          <p:nvPr>
            <p:ph type="subTitle" idx="5"/>
          </p:nvPr>
        </p:nvSpPr>
        <p:spPr>
          <a:xfrm>
            <a:off x="3525425" y="3950020"/>
            <a:ext cx="2093100" cy="65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6" name="Google Shape;896;p16"/>
          <p:cNvSpPr txBox="1">
            <a:spLocks noGrp="1"/>
          </p:cNvSpPr>
          <p:nvPr>
            <p:ph type="subTitle" idx="6"/>
          </p:nvPr>
        </p:nvSpPr>
        <p:spPr>
          <a:xfrm>
            <a:off x="3525425" y="3768668"/>
            <a:ext cx="2093100" cy="44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Sen ExtraBold"/>
              <a:buNone/>
              <a:defRPr>
                <a:latin typeface="Sen ExtraBold"/>
                <a:ea typeface="Sen ExtraBold"/>
                <a:cs typeface="Sen ExtraBold"/>
                <a:sym typeface="Sen ExtraBold"/>
              </a:defRPr>
            </a:lvl1pPr>
            <a:lvl2pPr lvl="1" algn="ctr"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2pPr>
            <a:lvl3pPr lvl="2" algn="ctr"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3pPr>
            <a:lvl4pPr lvl="3" algn="ctr"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4pPr>
            <a:lvl5pPr lvl="4" algn="ctr"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5pPr>
            <a:lvl6pPr lvl="5" algn="ctr"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6pPr>
            <a:lvl7pPr lvl="6" algn="ctr"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7pPr>
            <a:lvl8pPr lvl="7" algn="ctr"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8pPr>
            <a:lvl9pPr lvl="8" algn="ctr" rtl="0">
              <a:lnSpc>
                <a:spcPct val="100000"/>
              </a:lnSpc>
              <a:spcBef>
                <a:spcPts val="1600"/>
              </a:spcBef>
              <a:spcAft>
                <a:spcPts val="1600"/>
              </a:spcAft>
              <a:buSzPts val="1800"/>
              <a:buFont typeface="Sen ExtraBold"/>
              <a:buNone/>
              <a:defRPr sz="1800">
                <a:latin typeface="Sen ExtraBold"/>
                <a:ea typeface="Sen ExtraBold"/>
                <a:cs typeface="Sen ExtraBold"/>
                <a:sym typeface="Sen ExtraBold"/>
              </a:defRPr>
            </a:lvl9pPr>
          </a:lstStyle>
          <a:p>
            <a:endParaRPr/>
          </a:p>
        </p:txBody>
      </p:sp>
      <p:sp>
        <p:nvSpPr>
          <p:cNvPr id="897" name="Google Shape;897;p16"/>
          <p:cNvSpPr txBox="1">
            <a:spLocks noGrp="1"/>
          </p:cNvSpPr>
          <p:nvPr>
            <p:ph type="title"/>
          </p:nvPr>
        </p:nvSpPr>
        <p:spPr>
          <a:xfrm>
            <a:off x="713225" y="539500"/>
            <a:ext cx="7717500" cy="600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98" name="Google Shape;898;p16"/>
          <p:cNvGrpSpPr/>
          <p:nvPr/>
        </p:nvGrpSpPr>
        <p:grpSpPr>
          <a:xfrm>
            <a:off x="-1181300" y="-210334"/>
            <a:ext cx="10949176" cy="7071171"/>
            <a:chOff x="-1181300" y="-210334"/>
            <a:chExt cx="10949176" cy="7071171"/>
          </a:xfrm>
        </p:grpSpPr>
        <p:sp>
          <p:nvSpPr>
            <p:cNvPr id="899" name="Google Shape;899;p16"/>
            <p:cNvSpPr/>
            <p:nvPr/>
          </p:nvSpPr>
          <p:spPr>
            <a:xfrm rot="7286908">
              <a:off x="328828" y="3273312"/>
              <a:ext cx="819448" cy="2138628"/>
            </a:xfrm>
            <a:custGeom>
              <a:avLst/>
              <a:gdLst/>
              <a:ahLst/>
              <a:cxnLst/>
              <a:rect l="l" t="t" r="r" b="b"/>
              <a:pathLst>
                <a:path w="34548" h="50591" fill="none" extrusionOk="0">
                  <a:moveTo>
                    <a:pt x="1" y="50591"/>
                  </a:moveTo>
                  <a:lnTo>
                    <a:pt x="34547" y="1"/>
                  </a:lnTo>
                </a:path>
              </a:pathLst>
            </a:custGeom>
            <a:noFill/>
            <a:ln w="19050" cap="flat" cmpd="sng">
              <a:solidFill>
                <a:schemeClr val="dk1"/>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6"/>
            <p:cNvSpPr/>
            <p:nvPr/>
          </p:nvSpPr>
          <p:spPr>
            <a:xfrm rot="7078126">
              <a:off x="-586475" y="3784167"/>
              <a:ext cx="2363375" cy="2767898"/>
            </a:xfrm>
            <a:custGeom>
              <a:avLst/>
              <a:gdLst/>
              <a:ahLst/>
              <a:cxnLst/>
              <a:rect l="l" t="t" r="r" b="b"/>
              <a:pathLst>
                <a:path w="67339" h="53000" extrusionOk="0">
                  <a:moveTo>
                    <a:pt x="67339" y="0"/>
                  </a:moveTo>
                  <a:lnTo>
                    <a:pt x="30803" y="52999"/>
                  </a:lnTo>
                  <a:lnTo>
                    <a:pt x="0" y="52999"/>
                  </a:lnTo>
                  <a:lnTo>
                    <a:pt x="36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6"/>
            <p:cNvSpPr/>
            <p:nvPr/>
          </p:nvSpPr>
          <p:spPr>
            <a:xfrm rot="7286783">
              <a:off x="7853138" y="-323890"/>
              <a:ext cx="1018162" cy="2672716"/>
            </a:xfrm>
            <a:custGeom>
              <a:avLst/>
              <a:gdLst/>
              <a:ahLst/>
              <a:cxnLst/>
              <a:rect l="l" t="t" r="r" b="b"/>
              <a:pathLst>
                <a:path w="34548" h="50591" fill="none" extrusionOk="0">
                  <a:moveTo>
                    <a:pt x="1" y="50591"/>
                  </a:moveTo>
                  <a:lnTo>
                    <a:pt x="34547" y="1"/>
                  </a:lnTo>
                </a:path>
              </a:pathLst>
            </a:custGeom>
            <a:noFill/>
            <a:ln w="19050" cap="flat" cmpd="sng">
              <a:solidFill>
                <a:schemeClr val="lt2"/>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6"/>
            <p:cNvSpPr/>
            <p:nvPr/>
          </p:nvSpPr>
          <p:spPr>
            <a:xfrm rot="7286975">
              <a:off x="7356104" y="-319739"/>
              <a:ext cx="445467" cy="1251967"/>
            </a:xfrm>
            <a:custGeom>
              <a:avLst/>
              <a:gdLst/>
              <a:ahLst/>
              <a:cxnLst/>
              <a:rect l="l" t="t" r="r" b="b"/>
              <a:pathLst>
                <a:path w="34548" h="50591" fill="none" extrusionOk="0">
                  <a:moveTo>
                    <a:pt x="1" y="50591"/>
                  </a:moveTo>
                  <a:lnTo>
                    <a:pt x="34547" y="1"/>
                  </a:lnTo>
                </a:path>
              </a:pathLst>
            </a:custGeom>
            <a:noFill/>
            <a:ln w="19050" cap="flat" cmpd="sng">
              <a:solidFill>
                <a:schemeClr val="lt2"/>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hree Columns 1">
  <p:cSld name="CAPTION_ONLY_2_1_1">
    <p:bg>
      <p:bgPr>
        <a:solidFill>
          <a:schemeClr val="lt1"/>
        </a:solidFill>
        <a:effectLst/>
      </p:bgPr>
    </p:bg>
    <p:spTree>
      <p:nvGrpSpPr>
        <p:cNvPr id="1" name="Shape 903"/>
        <p:cNvGrpSpPr/>
        <p:nvPr/>
      </p:nvGrpSpPr>
      <p:grpSpPr>
        <a:xfrm>
          <a:off x="0" y="0"/>
          <a:ext cx="0" cy="0"/>
          <a:chOff x="0" y="0"/>
          <a:chExt cx="0" cy="0"/>
        </a:xfrm>
      </p:grpSpPr>
      <p:grpSp>
        <p:nvGrpSpPr>
          <p:cNvPr id="904" name="Google Shape;904;p17"/>
          <p:cNvGrpSpPr/>
          <p:nvPr/>
        </p:nvGrpSpPr>
        <p:grpSpPr>
          <a:xfrm>
            <a:off x="-35975" y="530825"/>
            <a:ext cx="9216000" cy="913769"/>
            <a:chOff x="-35975" y="530825"/>
            <a:chExt cx="9216000" cy="913769"/>
          </a:xfrm>
        </p:grpSpPr>
        <p:sp>
          <p:nvSpPr>
            <p:cNvPr id="905" name="Google Shape;905;p17"/>
            <p:cNvSpPr/>
            <p:nvPr/>
          </p:nvSpPr>
          <p:spPr>
            <a:xfrm>
              <a:off x="-35975" y="530825"/>
              <a:ext cx="9216000" cy="60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7"/>
            <p:cNvSpPr/>
            <p:nvPr/>
          </p:nvSpPr>
          <p:spPr>
            <a:xfrm rot="10800000">
              <a:off x="6377775" y="1124194"/>
              <a:ext cx="370500" cy="3204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7"/>
          <p:cNvGrpSpPr/>
          <p:nvPr/>
        </p:nvGrpSpPr>
        <p:grpSpPr>
          <a:xfrm>
            <a:off x="817125" y="-1109737"/>
            <a:ext cx="12686880" cy="9720459"/>
            <a:chOff x="817125" y="-1109737"/>
            <a:chExt cx="12686880" cy="9720459"/>
          </a:xfrm>
        </p:grpSpPr>
        <p:sp>
          <p:nvSpPr>
            <p:cNvPr id="908" name="Google Shape;908;p17"/>
            <p:cNvSpPr/>
            <p:nvPr/>
          </p:nvSpPr>
          <p:spPr>
            <a:xfrm>
              <a:off x="1998925" y="-1109737"/>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accent2"/>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7"/>
            <p:cNvSpPr/>
            <p:nvPr/>
          </p:nvSpPr>
          <p:spPr>
            <a:xfrm>
              <a:off x="6748278" y="2838906"/>
              <a:ext cx="6755727" cy="4548557"/>
            </a:xfrm>
            <a:custGeom>
              <a:avLst/>
              <a:gdLst/>
              <a:ahLst/>
              <a:cxnLst/>
              <a:rect l="l" t="t" r="r" b="b"/>
              <a:pathLst>
                <a:path w="77766" h="52359" extrusionOk="0">
                  <a:moveTo>
                    <a:pt x="37868" y="1"/>
                  </a:moveTo>
                  <a:lnTo>
                    <a:pt x="0" y="52359"/>
                  </a:lnTo>
                  <a:lnTo>
                    <a:pt x="39893" y="52359"/>
                  </a:lnTo>
                  <a:lnTo>
                    <a:pt x="777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7"/>
            <p:cNvSpPr/>
            <p:nvPr/>
          </p:nvSpPr>
          <p:spPr>
            <a:xfrm>
              <a:off x="817125" y="733063"/>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dk1"/>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7"/>
            <p:cNvSpPr/>
            <p:nvPr/>
          </p:nvSpPr>
          <p:spPr>
            <a:xfrm>
              <a:off x="8548237" y="-689150"/>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accent2"/>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7"/>
            <p:cNvSpPr/>
            <p:nvPr/>
          </p:nvSpPr>
          <p:spPr>
            <a:xfrm>
              <a:off x="5602250" y="3467200"/>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dk1"/>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3" name="Google Shape;913;p17"/>
          <p:cNvSpPr txBox="1">
            <a:spLocks noGrp="1"/>
          </p:cNvSpPr>
          <p:nvPr>
            <p:ph type="subTitle" idx="1"/>
          </p:nvPr>
        </p:nvSpPr>
        <p:spPr>
          <a:xfrm>
            <a:off x="5792675" y="1973325"/>
            <a:ext cx="2376900" cy="6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14" name="Google Shape;914;p17"/>
          <p:cNvSpPr txBox="1">
            <a:spLocks noGrp="1"/>
          </p:cNvSpPr>
          <p:nvPr>
            <p:ph type="subTitle" idx="2"/>
          </p:nvPr>
        </p:nvSpPr>
        <p:spPr>
          <a:xfrm>
            <a:off x="5792675" y="1688450"/>
            <a:ext cx="2376900" cy="4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Sen ExtraBold"/>
              <a:buNone/>
              <a:defRPr>
                <a:latin typeface="Sen ExtraBold"/>
                <a:ea typeface="Sen ExtraBold"/>
                <a:cs typeface="Sen ExtraBold"/>
                <a:sym typeface="Sen ExtraBold"/>
              </a:defRPr>
            </a:lvl1pPr>
            <a:lvl2pPr lvl="1"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2pPr>
            <a:lvl3pPr lvl="2"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3pPr>
            <a:lvl4pPr lvl="3"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4pPr>
            <a:lvl5pPr lvl="4"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5pPr>
            <a:lvl6pPr lvl="5"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6pPr>
            <a:lvl7pPr lvl="6"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7pPr>
            <a:lvl8pPr lvl="7"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8pPr>
            <a:lvl9pPr lvl="8" rtl="0">
              <a:lnSpc>
                <a:spcPct val="100000"/>
              </a:lnSpc>
              <a:spcBef>
                <a:spcPts val="1600"/>
              </a:spcBef>
              <a:spcAft>
                <a:spcPts val="1600"/>
              </a:spcAft>
              <a:buSzPts val="1800"/>
              <a:buFont typeface="Sen ExtraBold"/>
              <a:buNone/>
              <a:defRPr sz="1800">
                <a:latin typeface="Sen ExtraBold"/>
                <a:ea typeface="Sen ExtraBold"/>
                <a:cs typeface="Sen ExtraBold"/>
                <a:sym typeface="Sen ExtraBold"/>
              </a:defRPr>
            </a:lvl9pPr>
          </a:lstStyle>
          <a:p>
            <a:endParaRPr/>
          </a:p>
        </p:txBody>
      </p:sp>
      <p:sp>
        <p:nvSpPr>
          <p:cNvPr id="915" name="Google Shape;915;p17"/>
          <p:cNvSpPr txBox="1">
            <a:spLocks noGrp="1"/>
          </p:cNvSpPr>
          <p:nvPr>
            <p:ph type="subTitle" idx="3"/>
          </p:nvPr>
        </p:nvSpPr>
        <p:spPr>
          <a:xfrm>
            <a:off x="5792675" y="2997538"/>
            <a:ext cx="2376900" cy="6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16" name="Google Shape;916;p17"/>
          <p:cNvSpPr txBox="1">
            <a:spLocks noGrp="1"/>
          </p:cNvSpPr>
          <p:nvPr>
            <p:ph type="subTitle" idx="4"/>
          </p:nvPr>
        </p:nvSpPr>
        <p:spPr>
          <a:xfrm>
            <a:off x="5792675" y="2712663"/>
            <a:ext cx="2376900" cy="4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Sen ExtraBold"/>
              <a:buNone/>
              <a:defRPr>
                <a:latin typeface="Sen ExtraBold"/>
                <a:ea typeface="Sen ExtraBold"/>
                <a:cs typeface="Sen ExtraBold"/>
                <a:sym typeface="Sen ExtraBold"/>
              </a:defRPr>
            </a:lvl1pPr>
            <a:lvl2pPr lvl="1"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2pPr>
            <a:lvl3pPr lvl="2"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3pPr>
            <a:lvl4pPr lvl="3"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4pPr>
            <a:lvl5pPr lvl="4"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5pPr>
            <a:lvl6pPr lvl="5"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6pPr>
            <a:lvl7pPr lvl="6"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7pPr>
            <a:lvl8pPr lvl="7"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8pPr>
            <a:lvl9pPr lvl="8" rtl="0">
              <a:lnSpc>
                <a:spcPct val="100000"/>
              </a:lnSpc>
              <a:spcBef>
                <a:spcPts val="1600"/>
              </a:spcBef>
              <a:spcAft>
                <a:spcPts val="1600"/>
              </a:spcAft>
              <a:buSzPts val="1800"/>
              <a:buFont typeface="Sen ExtraBold"/>
              <a:buNone/>
              <a:defRPr sz="1800">
                <a:latin typeface="Sen ExtraBold"/>
                <a:ea typeface="Sen ExtraBold"/>
                <a:cs typeface="Sen ExtraBold"/>
                <a:sym typeface="Sen ExtraBold"/>
              </a:defRPr>
            </a:lvl9pPr>
          </a:lstStyle>
          <a:p>
            <a:endParaRPr/>
          </a:p>
        </p:txBody>
      </p:sp>
      <p:sp>
        <p:nvSpPr>
          <p:cNvPr id="917" name="Google Shape;917;p17"/>
          <p:cNvSpPr txBox="1">
            <a:spLocks noGrp="1"/>
          </p:cNvSpPr>
          <p:nvPr>
            <p:ph type="subTitle" idx="5"/>
          </p:nvPr>
        </p:nvSpPr>
        <p:spPr>
          <a:xfrm>
            <a:off x="5792675" y="3991050"/>
            <a:ext cx="2376900" cy="6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18" name="Google Shape;918;p17"/>
          <p:cNvSpPr txBox="1">
            <a:spLocks noGrp="1"/>
          </p:cNvSpPr>
          <p:nvPr>
            <p:ph type="subTitle" idx="6"/>
          </p:nvPr>
        </p:nvSpPr>
        <p:spPr>
          <a:xfrm>
            <a:off x="5792675" y="3706175"/>
            <a:ext cx="2376900" cy="4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Sen ExtraBold"/>
              <a:buNone/>
              <a:defRPr>
                <a:latin typeface="Sen ExtraBold"/>
                <a:ea typeface="Sen ExtraBold"/>
                <a:cs typeface="Sen ExtraBold"/>
                <a:sym typeface="Sen ExtraBold"/>
              </a:defRPr>
            </a:lvl1pPr>
            <a:lvl2pPr lvl="1"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2pPr>
            <a:lvl3pPr lvl="2"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3pPr>
            <a:lvl4pPr lvl="3"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4pPr>
            <a:lvl5pPr lvl="4"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5pPr>
            <a:lvl6pPr lvl="5"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6pPr>
            <a:lvl7pPr lvl="6"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7pPr>
            <a:lvl8pPr lvl="7" rtl="0">
              <a:lnSpc>
                <a:spcPct val="100000"/>
              </a:lnSpc>
              <a:spcBef>
                <a:spcPts val="1600"/>
              </a:spcBef>
              <a:spcAft>
                <a:spcPts val="0"/>
              </a:spcAft>
              <a:buSzPts val="1800"/>
              <a:buFont typeface="Sen ExtraBold"/>
              <a:buNone/>
              <a:defRPr sz="1800">
                <a:latin typeface="Sen ExtraBold"/>
                <a:ea typeface="Sen ExtraBold"/>
                <a:cs typeface="Sen ExtraBold"/>
                <a:sym typeface="Sen ExtraBold"/>
              </a:defRPr>
            </a:lvl8pPr>
            <a:lvl9pPr lvl="8" rtl="0">
              <a:lnSpc>
                <a:spcPct val="100000"/>
              </a:lnSpc>
              <a:spcBef>
                <a:spcPts val="1600"/>
              </a:spcBef>
              <a:spcAft>
                <a:spcPts val="1600"/>
              </a:spcAft>
              <a:buSzPts val="1800"/>
              <a:buFont typeface="Sen ExtraBold"/>
              <a:buNone/>
              <a:defRPr sz="1800">
                <a:latin typeface="Sen ExtraBold"/>
                <a:ea typeface="Sen ExtraBold"/>
                <a:cs typeface="Sen ExtraBold"/>
                <a:sym typeface="Sen ExtraBold"/>
              </a:defRPr>
            </a:lvl9pPr>
          </a:lstStyle>
          <a:p>
            <a:endParaRPr/>
          </a:p>
        </p:txBody>
      </p:sp>
      <p:sp>
        <p:nvSpPr>
          <p:cNvPr id="919" name="Google Shape;919;p17"/>
          <p:cNvSpPr txBox="1">
            <a:spLocks noGrp="1"/>
          </p:cNvSpPr>
          <p:nvPr>
            <p:ph type="title"/>
          </p:nvPr>
        </p:nvSpPr>
        <p:spPr>
          <a:xfrm>
            <a:off x="4571800" y="539500"/>
            <a:ext cx="3858900" cy="600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2">
  <p:cSld name="CAPTION_ONLY_2_1_1_1">
    <p:bg>
      <p:bgPr>
        <a:solidFill>
          <a:schemeClr val="dk1"/>
        </a:solidFill>
        <a:effectLst/>
      </p:bgPr>
    </p:bg>
    <p:spTree>
      <p:nvGrpSpPr>
        <p:cNvPr id="1" name="Shape 920"/>
        <p:cNvGrpSpPr/>
        <p:nvPr/>
      </p:nvGrpSpPr>
      <p:grpSpPr>
        <a:xfrm>
          <a:off x="0" y="0"/>
          <a:ext cx="0" cy="0"/>
          <a:chOff x="0" y="0"/>
          <a:chExt cx="0" cy="0"/>
        </a:xfrm>
      </p:grpSpPr>
      <p:grpSp>
        <p:nvGrpSpPr>
          <p:cNvPr id="921" name="Google Shape;921;p18"/>
          <p:cNvGrpSpPr/>
          <p:nvPr/>
        </p:nvGrpSpPr>
        <p:grpSpPr>
          <a:xfrm>
            <a:off x="-35975" y="530825"/>
            <a:ext cx="9216000" cy="913769"/>
            <a:chOff x="-35975" y="530825"/>
            <a:chExt cx="9216000" cy="913769"/>
          </a:xfrm>
        </p:grpSpPr>
        <p:sp>
          <p:nvSpPr>
            <p:cNvPr id="922" name="Google Shape;922;p18"/>
            <p:cNvSpPr/>
            <p:nvPr/>
          </p:nvSpPr>
          <p:spPr>
            <a:xfrm>
              <a:off x="-35975" y="530825"/>
              <a:ext cx="9216000" cy="60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8"/>
            <p:cNvSpPr/>
            <p:nvPr/>
          </p:nvSpPr>
          <p:spPr>
            <a:xfrm rot="10800000">
              <a:off x="4386750" y="1124194"/>
              <a:ext cx="370500" cy="3204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18"/>
          <p:cNvGrpSpPr/>
          <p:nvPr/>
        </p:nvGrpSpPr>
        <p:grpSpPr>
          <a:xfrm>
            <a:off x="-3099088" y="-1383612"/>
            <a:ext cx="15645542" cy="10225859"/>
            <a:chOff x="-3099088" y="-1383612"/>
            <a:chExt cx="15645542" cy="10225859"/>
          </a:xfrm>
        </p:grpSpPr>
        <p:sp>
          <p:nvSpPr>
            <p:cNvPr id="925" name="Google Shape;925;p18"/>
            <p:cNvSpPr/>
            <p:nvPr/>
          </p:nvSpPr>
          <p:spPr>
            <a:xfrm>
              <a:off x="-1917288" y="-1383612"/>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accent2"/>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8"/>
            <p:cNvSpPr/>
            <p:nvPr/>
          </p:nvSpPr>
          <p:spPr>
            <a:xfrm>
              <a:off x="-3099088" y="459188"/>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lt1"/>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8"/>
            <p:cNvSpPr/>
            <p:nvPr/>
          </p:nvSpPr>
          <p:spPr>
            <a:xfrm>
              <a:off x="5741550" y="3698725"/>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lt1"/>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8"/>
            <p:cNvSpPr/>
            <p:nvPr/>
          </p:nvSpPr>
          <p:spPr>
            <a:xfrm>
              <a:off x="8687537" y="-457625"/>
              <a:ext cx="3858917" cy="5143521"/>
            </a:xfrm>
            <a:custGeom>
              <a:avLst/>
              <a:gdLst/>
              <a:ahLst/>
              <a:cxnLst/>
              <a:rect l="l" t="t" r="r" b="b"/>
              <a:pathLst>
                <a:path w="21442" h="31395" fill="none" extrusionOk="0">
                  <a:moveTo>
                    <a:pt x="0" y="31395"/>
                  </a:moveTo>
                  <a:lnTo>
                    <a:pt x="21441" y="1"/>
                  </a:lnTo>
                </a:path>
              </a:pathLst>
            </a:custGeom>
            <a:noFill/>
            <a:ln w="19050" cap="flat" cmpd="sng">
              <a:solidFill>
                <a:schemeClr val="accent2"/>
              </a:solidFill>
              <a:prstDash val="solid"/>
              <a:miter lim="16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 name="Google Shape;929;p18"/>
          <p:cNvSpPr txBox="1">
            <a:spLocks noGrp="1"/>
          </p:cNvSpPr>
          <p:nvPr>
            <p:ph type="subTitle" idx="1"/>
          </p:nvPr>
        </p:nvSpPr>
        <p:spPr>
          <a:xfrm>
            <a:off x="5602250" y="2054175"/>
            <a:ext cx="2828400" cy="6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1600"/>
              </a:spcBef>
              <a:spcAft>
                <a:spcPts val="0"/>
              </a:spcAft>
              <a:buClr>
                <a:schemeClr val="lt1"/>
              </a:buClr>
              <a:buSzPts val="1400"/>
              <a:buNone/>
              <a:defRPr>
                <a:solidFill>
                  <a:schemeClr val="lt1"/>
                </a:solidFill>
              </a:defRPr>
            </a:lvl2pPr>
            <a:lvl3pPr lvl="2" rtl="0">
              <a:lnSpc>
                <a:spcPct val="100000"/>
              </a:lnSpc>
              <a:spcBef>
                <a:spcPts val="1600"/>
              </a:spcBef>
              <a:spcAft>
                <a:spcPts val="0"/>
              </a:spcAft>
              <a:buClr>
                <a:schemeClr val="lt1"/>
              </a:buClr>
              <a:buSzPts val="1400"/>
              <a:buNone/>
              <a:defRPr>
                <a:solidFill>
                  <a:schemeClr val="lt1"/>
                </a:solidFill>
              </a:defRPr>
            </a:lvl3pPr>
            <a:lvl4pPr lvl="3" rtl="0">
              <a:lnSpc>
                <a:spcPct val="100000"/>
              </a:lnSpc>
              <a:spcBef>
                <a:spcPts val="1600"/>
              </a:spcBef>
              <a:spcAft>
                <a:spcPts val="0"/>
              </a:spcAft>
              <a:buClr>
                <a:schemeClr val="lt1"/>
              </a:buClr>
              <a:buSzPts val="1400"/>
              <a:buNone/>
              <a:defRPr>
                <a:solidFill>
                  <a:schemeClr val="lt1"/>
                </a:solidFill>
              </a:defRPr>
            </a:lvl4pPr>
            <a:lvl5pPr lvl="4" rtl="0">
              <a:lnSpc>
                <a:spcPct val="100000"/>
              </a:lnSpc>
              <a:spcBef>
                <a:spcPts val="1600"/>
              </a:spcBef>
              <a:spcAft>
                <a:spcPts val="0"/>
              </a:spcAft>
              <a:buClr>
                <a:schemeClr val="lt1"/>
              </a:buClr>
              <a:buSzPts val="1400"/>
              <a:buNone/>
              <a:defRPr>
                <a:solidFill>
                  <a:schemeClr val="lt1"/>
                </a:solidFill>
              </a:defRPr>
            </a:lvl5pPr>
            <a:lvl6pPr lvl="5" rtl="0">
              <a:lnSpc>
                <a:spcPct val="100000"/>
              </a:lnSpc>
              <a:spcBef>
                <a:spcPts val="1600"/>
              </a:spcBef>
              <a:spcAft>
                <a:spcPts val="0"/>
              </a:spcAft>
              <a:buClr>
                <a:schemeClr val="lt1"/>
              </a:buClr>
              <a:buSzPts val="1400"/>
              <a:buNone/>
              <a:defRPr>
                <a:solidFill>
                  <a:schemeClr val="lt1"/>
                </a:solidFill>
              </a:defRPr>
            </a:lvl6pPr>
            <a:lvl7pPr lvl="6" rtl="0">
              <a:lnSpc>
                <a:spcPct val="100000"/>
              </a:lnSpc>
              <a:spcBef>
                <a:spcPts val="1600"/>
              </a:spcBef>
              <a:spcAft>
                <a:spcPts val="0"/>
              </a:spcAft>
              <a:buClr>
                <a:schemeClr val="lt1"/>
              </a:buClr>
              <a:buSzPts val="1400"/>
              <a:buNone/>
              <a:defRPr>
                <a:solidFill>
                  <a:schemeClr val="lt1"/>
                </a:solidFill>
              </a:defRPr>
            </a:lvl7pPr>
            <a:lvl8pPr lvl="7" rtl="0">
              <a:lnSpc>
                <a:spcPct val="100000"/>
              </a:lnSpc>
              <a:spcBef>
                <a:spcPts val="1600"/>
              </a:spcBef>
              <a:spcAft>
                <a:spcPts val="0"/>
              </a:spcAft>
              <a:buClr>
                <a:schemeClr val="lt1"/>
              </a:buClr>
              <a:buSzPts val="1400"/>
              <a:buNone/>
              <a:defRPr>
                <a:solidFill>
                  <a:schemeClr val="lt1"/>
                </a:solidFill>
              </a:defRPr>
            </a:lvl8pPr>
            <a:lvl9pPr lvl="8"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930" name="Google Shape;930;p18"/>
          <p:cNvSpPr txBox="1">
            <a:spLocks noGrp="1"/>
          </p:cNvSpPr>
          <p:nvPr>
            <p:ph type="subTitle" idx="2"/>
          </p:nvPr>
        </p:nvSpPr>
        <p:spPr>
          <a:xfrm>
            <a:off x="5602250" y="1769300"/>
            <a:ext cx="2828400" cy="4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Font typeface="Sen ExtraBold"/>
              <a:buNone/>
              <a:defRPr>
                <a:solidFill>
                  <a:schemeClr val="lt1"/>
                </a:solidFill>
                <a:latin typeface="Sen ExtraBold"/>
                <a:ea typeface="Sen ExtraBold"/>
                <a:cs typeface="Sen ExtraBold"/>
                <a:sym typeface="Sen ExtraBold"/>
              </a:defRPr>
            </a:lvl1pPr>
            <a:lvl2pPr lvl="1"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2pPr>
            <a:lvl3pPr lvl="2"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3pPr>
            <a:lvl4pPr lvl="3"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4pPr>
            <a:lvl5pPr lvl="4"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5pPr>
            <a:lvl6pPr lvl="5"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6pPr>
            <a:lvl7pPr lvl="6"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7pPr>
            <a:lvl8pPr lvl="7"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8pPr>
            <a:lvl9pPr lvl="8" rtl="0">
              <a:lnSpc>
                <a:spcPct val="100000"/>
              </a:lnSpc>
              <a:spcBef>
                <a:spcPts val="1600"/>
              </a:spcBef>
              <a:spcAft>
                <a:spcPts val="1600"/>
              </a:spcAft>
              <a:buClr>
                <a:schemeClr val="lt1"/>
              </a:buClr>
              <a:buSzPts val="1800"/>
              <a:buFont typeface="Sen ExtraBold"/>
              <a:buNone/>
              <a:defRPr sz="1800">
                <a:solidFill>
                  <a:schemeClr val="lt1"/>
                </a:solidFill>
                <a:latin typeface="Sen ExtraBold"/>
                <a:ea typeface="Sen ExtraBold"/>
                <a:cs typeface="Sen ExtraBold"/>
                <a:sym typeface="Sen ExtraBold"/>
              </a:defRPr>
            </a:lvl9pPr>
          </a:lstStyle>
          <a:p>
            <a:endParaRPr/>
          </a:p>
        </p:txBody>
      </p:sp>
      <p:sp>
        <p:nvSpPr>
          <p:cNvPr id="931" name="Google Shape;931;p18"/>
          <p:cNvSpPr txBox="1">
            <a:spLocks noGrp="1"/>
          </p:cNvSpPr>
          <p:nvPr>
            <p:ph type="subTitle" idx="3"/>
          </p:nvPr>
        </p:nvSpPr>
        <p:spPr>
          <a:xfrm>
            <a:off x="5602250" y="2997550"/>
            <a:ext cx="2828400" cy="6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1600"/>
              </a:spcBef>
              <a:spcAft>
                <a:spcPts val="0"/>
              </a:spcAft>
              <a:buClr>
                <a:schemeClr val="lt1"/>
              </a:buClr>
              <a:buSzPts val="1400"/>
              <a:buNone/>
              <a:defRPr>
                <a:solidFill>
                  <a:schemeClr val="lt1"/>
                </a:solidFill>
              </a:defRPr>
            </a:lvl2pPr>
            <a:lvl3pPr lvl="2" rtl="0">
              <a:lnSpc>
                <a:spcPct val="100000"/>
              </a:lnSpc>
              <a:spcBef>
                <a:spcPts val="1600"/>
              </a:spcBef>
              <a:spcAft>
                <a:spcPts val="0"/>
              </a:spcAft>
              <a:buClr>
                <a:schemeClr val="lt1"/>
              </a:buClr>
              <a:buSzPts val="1400"/>
              <a:buNone/>
              <a:defRPr>
                <a:solidFill>
                  <a:schemeClr val="lt1"/>
                </a:solidFill>
              </a:defRPr>
            </a:lvl3pPr>
            <a:lvl4pPr lvl="3" rtl="0">
              <a:lnSpc>
                <a:spcPct val="100000"/>
              </a:lnSpc>
              <a:spcBef>
                <a:spcPts val="1600"/>
              </a:spcBef>
              <a:spcAft>
                <a:spcPts val="0"/>
              </a:spcAft>
              <a:buClr>
                <a:schemeClr val="lt1"/>
              </a:buClr>
              <a:buSzPts val="1400"/>
              <a:buNone/>
              <a:defRPr>
                <a:solidFill>
                  <a:schemeClr val="lt1"/>
                </a:solidFill>
              </a:defRPr>
            </a:lvl4pPr>
            <a:lvl5pPr lvl="4" rtl="0">
              <a:lnSpc>
                <a:spcPct val="100000"/>
              </a:lnSpc>
              <a:spcBef>
                <a:spcPts val="1600"/>
              </a:spcBef>
              <a:spcAft>
                <a:spcPts val="0"/>
              </a:spcAft>
              <a:buClr>
                <a:schemeClr val="lt1"/>
              </a:buClr>
              <a:buSzPts val="1400"/>
              <a:buNone/>
              <a:defRPr>
                <a:solidFill>
                  <a:schemeClr val="lt1"/>
                </a:solidFill>
              </a:defRPr>
            </a:lvl5pPr>
            <a:lvl6pPr lvl="5" rtl="0">
              <a:lnSpc>
                <a:spcPct val="100000"/>
              </a:lnSpc>
              <a:spcBef>
                <a:spcPts val="1600"/>
              </a:spcBef>
              <a:spcAft>
                <a:spcPts val="0"/>
              </a:spcAft>
              <a:buClr>
                <a:schemeClr val="lt1"/>
              </a:buClr>
              <a:buSzPts val="1400"/>
              <a:buNone/>
              <a:defRPr>
                <a:solidFill>
                  <a:schemeClr val="lt1"/>
                </a:solidFill>
              </a:defRPr>
            </a:lvl6pPr>
            <a:lvl7pPr lvl="6" rtl="0">
              <a:lnSpc>
                <a:spcPct val="100000"/>
              </a:lnSpc>
              <a:spcBef>
                <a:spcPts val="1600"/>
              </a:spcBef>
              <a:spcAft>
                <a:spcPts val="0"/>
              </a:spcAft>
              <a:buClr>
                <a:schemeClr val="lt1"/>
              </a:buClr>
              <a:buSzPts val="1400"/>
              <a:buNone/>
              <a:defRPr>
                <a:solidFill>
                  <a:schemeClr val="lt1"/>
                </a:solidFill>
              </a:defRPr>
            </a:lvl7pPr>
            <a:lvl8pPr lvl="7" rtl="0">
              <a:lnSpc>
                <a:spcPct val="100000"/>
              </a:lnSpc>
              <a:spcBef>
                <a:spcPts val="1600"/>
              </a:spcBef>
              <a:spcAft>
                <a:spcPts val="0"/>
              </a:spcAft>
              <a:buClr>
                <a:schemeClr val="lt1"/>
              </a:buClr>
              <a:buSzPts val="1400"/>
              <a:buNone/>
              <a:defRPr>
                <a:solidFill>
                  <a:schemeClr val="lt1"/>
                </a:solidFill>
              </a:defRPr>
            </a:lvl8pPr>
            <a:lvl9pPr lvl="8"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932" name="Google Shape;932;p18"/>
          <p:cNvSpPr txBox="1">
            <a:spLocks noGrp="1"/>
          </p:cNvSpPr>
          <p:nvPr>
            <p:ph type="subTitle" idx="4"/>
          </p:nvPr>
        </p:nvSpPr>
        <p:spPr>
          <a:xfrm>
            <a:off x="5602250" y="2712675"/>
            <a:ext cx="2828400" cy="4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Font typeface="Sen ExtraBold"/>
              <a:buNone/>
              <a:defRPr>
                <a:solidFill>
                  <a:schemeClr val="lt1"/>
                </a:solidFill>
                <a:latin typeface="Sen ExtraBold"/>
                <a:ea typeface="Sen ExtraBold"/>
                <a:cs typeface="Sen ExtraBold"/>
                <a:sym typeface="Sen ExtraBold"/>
              </a:defRPr>
            </a:lvl1pPr>
            <a:lvl2pPr lvl="1"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2pPr>
            <a:lvl3pPr lvl="2"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3pPr>
            <a:lvl4pPr lvl="3"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4pPr>
            <a:lvl5pPr lvl="4"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5pPr>
            <a:lvl6pPr lvl="5"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6pPr>
            <a:lvl7pPr lvl="6"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7pPr>
            <a:lvl8pPr lvl="7"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8pPr>
            <a:lvl9pPr lvl="8" rtl="0">
              <a:lnSpc>
                <a:spcPct val="100000"/>
              </a:lnSpc>
              <a:spcBef>
                <a:spcPts val="1600"/>
              </a:spcBef>
              <a:spcAft>
                <a:spcPts val="1600"/>
              </a:spcAft>
              <a:buClr>
                <a:schemeClr val="lt1"/>
              </a:buClr>
              <a:buSzPts val="1800"/>
              <a:buFont typeface="Sen ExtraBold"/>
              <a:buNone/>
              <a:defRPr sz="1800">
                <a:solidFill>
                  <a:schemeClr val="lt1"/>
                </a:solidFill>
                <a:latin typeface="Sen ExtraBold"/>
                <a:ea typeface="Sen ExtraBold"/>
                <a:cs typeface="Sen ExtraBold"/>
                <a:sym typeface="Sen ExtraBold"/>
              </a:defRPr>
            </a:lvl9pPr>
          </a:lstStyle>
          <a:p>
            <a:endParaRPr/>
          </a:p>
        </p:txBody>
      </p:sp>
      <p:sp>
        <p:nvSpPr>
          <p:cNvPr id="933" name="Google Shape;933;p18"/>
          <p:cNvSpPr txBox="1">
            <a:spLocks noGrp="1"/>
          </p:cNvSpPr>
          <p:nvPr>
            <p:ph type="subTitle" idx="5"/>
          </p:nvPr>
        </p:nvSpPr>
        <p:spPr>
          <a:xfrm>
            <a:off x="5602250" y="3940925"/>
            <a:ext cx="2828400" cy="6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1600"/>
              </a:spcBef>
              <a:spcAft>
                <a:spcPts val="0"/>
              </a:spcAft>
              <a:buClr>
                <a:schemeClr val="lt1"/>
              </a:buClr>
              <a:buSzPts val="1400"/>
              <a:buNone/>
              <a:defRPr>
                <a:solidFill>
                  <a:schemeClr val="lt1"/>
                </a:solidFill>
              </a:defRPr>
            </a:lvl2pPr>
            <a:lvl3pPr lvl="2" rtl="0">
              <a:lnSpc>
                <a:spcPct val="100000"/>
              </a:lnSpc>
              <a:spcBef>
                <a:spcPts val="1600"/>
              </a:spcBef>
              <a:spcAft>
                <a:spcPts val="0"/>
              </a:spcAft>
              <a:buClr>
                <a:schemeClr val="lt1"/>
              </a:buClr>
              <a:buSzPts val="1400"/>
              <a:buNone/>
              <a:defRPr>
                <a:solidFill>
                  <a:schemeClr val="lt1"/>
                </a:solidFill>
              </a:defRPr>
            </a:lvl3pPr>
            <a:lvl4pPr lvl="3" rtl="0">
              <a:lnSpc>
                <a:spcPct val="100000"/>
              </a:lnSpc>
              <a:spcBef>
                <a:spcPts val="1600"/>
              </a:spcBef>
              <a:spcAft>
                <a:spcPts val="0"/>
              </a:spcAft>
              <a:buClr>
                <a:schemeClr val="lt1"/>
              </a:buClr>
              <a:buSzPts val="1400"/>
              <a:buNone/>
              <a:defRPr>
                <a:solidFill>
                  <a:schemeClr val="lt1"/>
                </a:solidFill>
              </a:defRPr>
            </a:lvl4pPr>
            <a:lvl5pPr lvl="4" rtl="0">
              <a:lnSpc>
                <a:spcPct val="100000"/>
              </a:lnSpc>
              <a:spcBef>
                <a:spcPts val="1600"/>
              </a:spcBef>
              <a:spcAft>
                <a:spcPts val="0"/>
              </a:spcAft>
              <a:buClr>
                <a:schemeClr val="lt1"/>
              </a:buClr>
              <a:buSzPts val="1400"/>
              <a:buNone/>
              <a:defRPr>
                <a:solidFill>
                  <a:schemeClr val="lt1"/>
                </a:solidFill>
              </a:defRPr>
            </a:lvl5pPr>
            <a:lvl6pPr lvl="5" rtl="0">
              <a:lnSpc>
                <a:spcPct val="100000"/>
              </a:lnSpc>
              <a:spcBef>
                <a:spcPts val="1600"/>
              </a:spcBef>
              <a:spcAft>
                <a:spcPts val="0"/>
              </a:spcAft>
              <a:buClr>
                <a:schemeClr val="lt1"/>
              </a:buClr>
              <a:buSzPts val="1400"/>
              <a:buNone/>
              <a:defRPr>
                <a:solidFill>
                  <a:schemeClr val="lt1"/>
                </a:solidFill>
              </a:defRPr>
            </a:lvl6pPr>
            <a:lvl7pPr lvl="6" rtl="0">
              <a:lnSpc>
                <a:spcPct val="100000"/>
              </a:lnSpc>
              <a:spcBef>
                <a:spcPts val="1600"/>
              </a:spcBef>
              <a:spcAft>
                <a:spcPts val="0"/>
              </a:spcAft>
              <a:buClr>
                <a:schemeClr val="lt1"/>
              </a:buClr>
              <a:buSzPts val="1400"/>
              <a:buNone/>
              <a:defRPr>
                <a:solidFill>
                  <a:schemeClr val="lt1"/>
                </a:solidFill>
              </a:defRPr>
            </a:lvl7pPr>
            <a:lvl8pPr lvl="7" rtl="0">
              <a:lnSpc>
                <a:spcPct val="100000"/>
              </a:lnSpc>
              <a:spcBef>
                <a:spcPts val="1600"/>
              </a:spcBef>
              <a:spcAft>
                <a:spcPts val="0"/>
              </a:spcAft>
              <a:buClr>
                <a:schemeClr val="lt1"/>
              </a:buClr>
              <a:buSzPts val="1400"/>
              <a:buNone/>
              <a:defRPr>
                <a:solidFill>
                  <a:schemeClr val="lt1"/>
                </a:solidFill>
              </a:defRPr>
            </a:lvl8pPr>
            <a:lvl9pPr lvl="8"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934" name="Google Shape;934;p18"/>
          <p:cNvSpPr txBox="1">
            <a:spLocks noGrp="1"/>
          </p:cNvSpPr>
          <p:nvPr>
            <p:ph type="subTitle" idx="6"/>
          </p:nvPr>
        </p:nvSpPr>
        <p:spPr>
          <a:xfrm>
            <a:off x="5602250" y="3656050"/>
            <a:ext cx="2828400" cy="4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Font typeface="Sen ExtraBold"/>
              <a:buNone/>
              <a:defRPr>
                <a:solidFill>
                  <a:schemeClr val="lt1"/>
                </a:solidFill>
                <a:latin typeface="Sen ExtraBold"/>
                <a:ea typeface="Sen ExtraBold"/>
                <a:cs typeface="Sen ExtraBold"/>
                <a:sym typeface="Sen ExtraBold"/>
              </a:defRPr>
            </a:lvl1pPr>
            <a:lvl2pPr lvl="1"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2pPr>
            <a:lvl3pPr lvl="2"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3pPr>
            <a:lvl4pPr lvl="3"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4pPr>
            <a:lvl5pPr lvl="4"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5pPr>
            <a:lvl6pPr lvl="5"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6pPr>
            <a:lvl7pPr lvl="6"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7pPr>
            <a:lvl8pPr lvl="7" rtl="0">
              <a:lnSpc>
                <a:spcPct val="100000"/>
              </a:lnSpc>
              <a:spcBef>
                <a:spcPts val="1600"/>
              </a:spcBef>
              <a:spcAft>
                <a:spcPts val="0"/>
              </a:spcAft>
              <a:buClr>
                <a:schemeClr val="lt1"/>
              </a:buClr>
              <a:buSzPts val="1800"/>
              <a:buFont typeface="Sen ExtraBold"/>
              <a:buNone/>
              <a:defRPr sz="1800">
                <a:solidFill>
                  <a:schemeClr val="lt1"/>
                </a:solidFill>
                <a:latin typeface="Sen ExtraBold"/>
                <a:ea typeface="Sen ExtraBold"/>
                <a:cs typeface="Sen ExtraBold"/>
                <a:sym typeface="Sen ExtraBold"/>
              </a:defRPr>
            </a:lvl8pPr>
            <a:lvl9pPr lvl="8" rtl="0">
              <a:lnSpc>
                <a:spcPct val="100000"/>
              </a:lnSpc>
              <a:spcBef>
                <a:spcPts val="1600"/>
              </a:spcBef>
              <a:spcAft>
                <a:spcPts val="1600"/>
              </a:spcAft>
              <a:buClr>
                <a:schemeClr val="lt1"/>
              </a:buClr>
              <a:buSzPts val="1800"/>
              <a:buFont typeface="Sen ExtraBold"/>
              <a:buNone/>
              <a:defRPr sz="1800">
                <a:solidFill>
                  <a:schemeClr val="lt1"/>
                </a:solidFill>
                <a:latin typeface="Sen ExtraBold"/>
                <a:ea typeface="Sen ExtraBold"/>
                <a:cs typeface="Sen ExtraBold"/>
                <a:sym typeface="Sen ExtraBold"/>
              </a:defRPr>
            </a:lvl9pPr>
          </a:lstStyle>
          <a:p>
            <a:endParaRPr/>
          </a:p>
        </p:txBody>
      </p:sp>
      <p:sp>
        <p:nvSpPr>
          <p:cNvPr id="935" name="Google Shape;935;p18"/>
          <p:cNvSpPr txBox="1">
            <a:spLocks noGrp="1"/>
          </p:cNvSpPr>
          <p:nvPr>
            <p:ph type="title"/>
          </p:nvPr>
        </p:nvSpPr>
        <p:spPr>
          <a:xfrm>
            <a:off x="713225" y="539500"/>
            <a:ext cx="7717500" cy="600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00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Sen ExtraBold"/>
              <a:buNone/>
              <a:defRPr sz="2800">
                <a:solidFill>
                  <a:schemeClr val="dk1"/>
                </a:solidFill>
                <a:latin typeface="Sen ExtraBold"/>
                <a:ea typeface="Sen ExtraBold"/>
                <a:cs typeface="Sen ExtraBold"/>
                <a:sym typeface="Sen ExtraBold"/>
              </a:defRPr>
            </a:lvl1pPr>
            <a:lvl2pPr lvl="1">
              <a:spcBef>
                <a:spcPts val="0"/>
              </a:spcBef>
              <a:spcAft>
                <a:spcPts val="0"/>
              </a:spcAft>
              <a:buClr>
                <a:schemeClr val="lt1"/>
              </a:buClr>
              <a:buSzPts val="2800"/>
              <a:buFont typeface="Rubik Black"/>
              <a:buNone/>
              <a:defRPr sz="2800">
                <a:solidFill>
                  <a:schemeClr val="lt1"/>
                </a:solidFill>
                <a:latin typeface="Rubik Black"/>
                <a:ea typeface="Rubik Black"/>
                <a:cs typeface="Rubik Black"/>
                <a:sym typeface="Rubik Black"/>
              </a:defRPr>
            </a:lvl2pPr>
            <a:lvl3pPr lvl="2">
              <a:spcBef>
                <a:spcPts val="0"/>
              </a:spcBef>
              <a:spcAft>
                <a:spcPts val="0"/>
              </a:spcAft>
              <a:buClr>
                <a:schemeClr val="lt1"/>
              </a:buClr>
              <a:buSzPts val="2800"/>
              <a:buFont typeface="Rubik Black"/>
              <a:buNone/>
              <a:defRPr sz="2800">
                <a:solidFill>
                  <a:schemeClr val="lt1"/>
                </a:solidFill>
                <a:latin typeface="Rubik Black"/>
                <a:ea typeface="Rubik Black"/>
                <a:cs typeface="Rubik Black"/>
                <a:sym typeface="Rubik Black"/>
              </a:defRPr>
            </a:lvl3pPr>
            <a:lvl4pPr lvl="3">
              <a:spcBef>
                <a:spcPts val="0"/>
              </a:spcBef>
              <a:spcAft>
                <a:spcPts val="0"/>
              </a:spcAft>
              <a:buClr>
                <a:schemeClr val="lt1"/>
              </a:buClr>
              <a:buSzPts val="2800"/>
              <a:buFont typeface="Rubik Black"/>
              <a:buNone/>
              <a:defRPr sz="2800">
                <a:solidFill>
                  <a:schemeClr val="lt1"/>
                </a:solidFill>
                <a:latin typeface="Rubik Black"/>
                <a:ea typeface="Rubik Black"/>
                <a:cs typeface="Rubik Black"/>
                <a:sym typeface="Rubik Black"/>
              </a:defRPr>
            </a:lvl4pPr>
            <a:lvl5pPr lvl="4">
              <a:spcBef>
                <a:spcPts val="0"/>
              </a:spcBef>
              <a:spcAft>
                <a:spcPts val="0"/>
              </a:spcAft>
              <a:buClr>
                <a:schemeClr val="lt1"/>
              </a:buClr>
              <a:buSzPts val="2800"/>
              <a:buFont typeface="Rubik Black"/>
              <a:buNone/>
              <a:defRPr sz="2800">
                <a:solidFill>
                  <a:schemeClr val="lt1"/>
                </a:solidFill>
                <a:latin typeface="Rubik Black"/>
                <a:ea typeface="Rubik Black"/>
                <a:cs typeface="Rubik Black"/>
                <a:sym typeface="Rubik Black"/>
              </a:defRPr>
            </a:lvl5pPr>
            <a:lvl6pPr lvl="5">
              <a:spcBef>
                <a:spcPts val="0"/>
              </a:spcBef>
              <a:spcAft>
                <a:spcPts val="0"/>
              </a:spcAft>
              <a:buClr>
                <a:schemeClr val="lt1"/>
              </a:buClr>
              <a:buSzPts val="2800"/>
              <a:buFont typeface="Rubik Black"/>
              <a:buNone/>
              <a:defRPr sz="2800">
                <a:solidFill>
                  <a:schemeClr val="lt1"/>
                </a:solidFill>
                <a:latin typeface="Rubik Black"/>
                <a:ea typeface="Rubik Black"/>
                <a:cs typeface="Rubik Black"/>
                <a:sym typeface="Rubik Black"/>
              </a:defRPr>
            </a:lvl6pPr>
            <a:lvl7pPr lvl="6">
              <a:spcBef>
                <a:spcPts val="0"/>
              </a:spcBef>
              <a:spcAft>
                <a:spcPts val="0"/>
              </a:spcAft>
              <a:buClr>
                <a:schemeClr val="lt1"/>
              </a:buClr>
              <a:buSzPts val="2800"/>
              <a:buFont typeface="Rubik Black"/>
              <a:buNone/>
              <a:defRPr sz="2800">
                <a:solidFill>
                  <a:schemeClr val="lt1"/>
                </a:solidFill>
                <a:latin typeface="Rubik Black"/>
                <a:ea typeface="Rubik Black"/>
                <a:cs typeface="Rubik Black"/>
                <a:sym typeface="Rubik Black"/>
              </a:defRPr>
            </a:lvl7pPr>
            <a:lvl8pPr lvl="7">
              <a:spcBef>
                <a:spcPts val="0"/>
              </a:spcBef>
              <a:spcAft>
                <a:spcPts val="0"/>
              </a:spcAft>
              <a:buClr>
                <a:schemeClr val="lt1"/>
              </a:buClr>
              <a:buSzPts val="2800"/>
              <a:buFont typeface="Rubik Black"/>
              <a:buNone/>
              <a:defRPr sz="2800">
                <a:solidFill>
                  <a:schemeClr val="lt1"/>
                </a:solidFill>
                <a:latin typeface="Rubik Black"/>
                <a:ea typeface="Rubik Black"/>
                <a:cs typeface="Rubik Black"/>
                <a:sym typeface="Rubik Black"/>
              </a:defRPr>
            </a:lvl8pPr>
            <a:lvl9pPr lvl="8">
              <a:spcBef>
                <a:spcPts val="0"/>
              </a:spcBef>
              <a:spcAft>
                <a:spcPts val="0"/>
              </a:spcAft>
              <a:buClr>
                <a:schemeClr val="lt1"/>
              </a:buClr>
              <a:buSzPts val="2800"/>
              <a:buFont typeface="Rubik Black"/>
              <a:buNone/>
              <a:defRPr sz="2800">
                <a:solidFill>
                  <a:schemeClr val="lt1"/>
                </a:solidFill>
                <a:latin typeface="Rubik Black"/>
                <a:ea typeface="Rubik Black"/>
                <a:cs typeface="Rubik Black"/>
                <a:sym typeface="Rubik Black"/>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Sen"/>
              <a:buChar char="●"/>
              <a:defRPr sz="1800">
                <a:solidFill>
                  <a:schemeClr val="dk1"/>
                </a:solidFill>
                <a:latin typeface="Sen"/>
                <a:ea typeface="Sen"/>
                <a:cs typeface="Sen"/>
                <a:sym typeface="Sen"/>
              </a:defRPr>
            </a:lvl1pPr>
            <a:lvl2pPr marL="914400" lvl="1" indent="-317500">
              <a:lnSpc>
                <a:spcPct val="115000"/>
              </a:lnSpc>
              <a:spcBef>
                <a:spcPts val="1600"/>
              </a:spcBef>
              <a:spcAft>
                <a:spcPts val="0"/>
              </a:spcAft>
              <a:buClr>
                <a:schemeClr val="dk1"/>
              </a:buClr>
              <a:buSzPts val="1400"/>
              <a:buFont typeface="Sen"/>
              <a:buChar char="○"/>
              <a:defRPr>
                <a:solidFill>
                  <a:schemeClr val="dk1"/>
                </a:solidFill>
                <a:latin typeface="Sen"/>
                <a:ea typeface="Sen"/>
                <a:cs typeface="Sen"/>
                <a:sym typeface="Sen"/>
              </a:defRPr>
            </a:lvl2pPr>
            <a:lvl3pPr marL="1371600" lvl="2" indent="-317500">
              <a:lnSpc>
                <a:spcPct val="115000"/>
              </a:lnSpc>
              <a:spcBef>
                <a:spcPts val="1600"/>
              </a:spcBef>
              <a:spcAft>
                <a:spcPts val="0"/>
              </a:spcAft>
              <a:buClr>
                <a:schemeClr val="dk1"/>
              </a:buClr>
              <a:buSzPts val="1400"/>
              <a:buFont typeface="Sen"/>
              <a:buChar char="■"/>
              <a:defRPr>
                <a:solidFill>
                  <a:schemeClr val="dk1"/>
                </a:solidFill>
                <a:latin typeface="Sen"/>
                <a:ea typeface="Sen"/>
                <a:cs typeface="Sen"/>
                <a:sym typeface="Sen"/>
              </a:defRPr>
            </a:lvl3pPr>
            <a:lvl4pPr marL="1828800" lvl="3" indent="-317500">
              <a:lnSpc>
                <a:spcPct val="115000"/>
              </a:lnSpc>
              <a:spcBef>
                <a:spcPts val="1600"/>
              </a:spcBef>
              <a:spcAft>
                <a:spcPts val="0"/>
              </a:spcAft>
              <a:buClr>
                <a:schemeClr val="dk1"/>
              </a:buClr>
              <a:buSzPts val="1400"/>
              <a:buFont typeface="Sen"/>
              <a:buChar char="●"/>
              <a:defRPr>
                <a:solidFill>
                  <a:schemeClr val="dk1"/>
                </a:solidFill>
                <a:latin typeface="Sen"/>
                <a:ea typeface="Sen"/>
                <a:cs typeface="Sen"/>
                <a:sym typeface="Sen"/>
              </a:defRPr>
            </a:lvl4pPr>
            <a:lvl5pPr marL="2286000" lvl="4" indent="-317500">
              <a:lnSpc>
                <a:spcPct val="115000"/>
              </a:lnSpc>
              <a:spcBef>
                <a:spcPts val="1600"/>
              </a:spcBef>
              <a:spcAft>
                <a:spcPts val="0"/>
              </a:spcAft>
              <a:buClr>
                <a:schemeClr val="dk1"/>
              </a:buClr>
              <a:buSzPts val="1400"/>
              <a:buFont typeface="Sen"/>
              <a:buChar char="○"/>
              <a:defRPr>
                <a:solidFill>
                  <a:schemeClr val="dk1"/>
                </a:solidFill>
                <a:latin typeface="Sen"/>
                <a:ea typeface="Sen"/>
                <a:cs typeface="Sen"/>
                <a:sym typeface="Sen"/>
              </a:defRPr>
            </a:lvl5pPr>
            <a:lvl6pPr marL="2743200" lvl="5" indent="-317500">
              <a:lnSpc>
                <a:spcPct val="115000"/>
              </a:lnSpc>
              <a:spcBef>
                <a:spcPts val="1600"/>
              </a:spcBef>
              <a:spcAft>
                <a:spcPts val="0"/>
              </a:spcAft>
              <a:buClr>
                <a:schemeClr val="dk1"/>
              </a:buClr>
              <a:buSzPts val="1400"/>
              <a:buFont typeface="Sen"/>
              <a:buChar char="■"/>
              <a:defRPr>
                <a:solidFill>
                  <a:schemeClr val="dk1"/>
                </a:solidFill>
                <a:latin typeface="Sen"/>
                <a:ea typeface="Sen"/>
                <a:cs typeface="Sen"/>
                <a:sym typeface="Sen"/>
              </a:defRPr>
            </a:lvl6pPr>
            <a:lvl7pPr marL="3200400" lvl="6" indent="-317500">
              <a:lnSpc>
                <a:spcPct val="115000"/>
              </a:lnSpc>
              <a:spcBef>
                <a:spcPts val="1600"/>
              </a:spcBef>
              <a:spcAft>
                <a:spcPts val="0"/>
              </a:spcAft>
              <a:buClr>
                <a:schemeClr val="dk1"/>
              </a:buClr>
              <a:buSzPts val="1400"/>
              <a:buFont typeface="Sen"/>
              <a:buChar char="●"/>
              <a:defRPr>
                <a:solidFill>
                  <a:schemeClr val="dk1"/>
                </a:solidFill>
                <a:latin typeface="Sen"/>
                <a:ea typeface="Sen"/>
                <a:cs typeface="Sen"/>
                <a:sym typeface="Sen"/>
              </a:defRPr>
            </a:lvl7pPr>
            <a:lvl8pPr marL="3657600" lvl="7" indent="-317500">
              <a:lnSpc>
                <a:spcPct val="115000"/>
              </a:lnSpc>
              <a:spcBef>
                <a:spcPts val="1600"/>
              </a:spcBef>
              <a:spcAft>
                <a:spcPts val="0"/>
              </a:spcAft>
              <a:buClr>
                <a:schemeClr val="dk1"/>
              </a:buClr>
              <a:buSzPts val="1400"/>
              <a:buFont typeface="Sen"/>
              <a:buChar char="○"/>
              <a:defRPr>
                <a:solidFill>
                  <a:schemeClr val="dk1"/>
                </a:solidFill>
                <a:latin typeface="Sen"/>
                <a:ea typeface="Sen"/>
                <a:cs typeface="Sen"/>
                <a:sym typeface="Sen"/>
              </a:defRPr>
            </a:lvl8pPr>
            <a:lvl9pPr marL="4114800" lvl="8" indent="-317500">
              <a:lnSpc>
                <a:spcPct val="115000"/>
              </a:lnSpc>
              <a:spcBef>
                <a:spcPts val="1600"/>
              </a:spcBef>
              <a:spcAft>
                <a:spcPts val="1600"/>
              </a:spcAft>
              <a:buClr>
                <a:schemeClr val="dk1"/>
              </a:buClr>
              <a:buSzPts val="1400"/>
              <a:buFont typeface="Sen"/>
              <a:buChar char="■"/>
              <a:defRPr>
                <a:solidFill>
                  <a:schemeClr val="dk1"/>
                </a:solidFill>
                <a:latin typeface="Sen"/>
                <a:ea typeface="Sen"/>
                <a:cs typeface="Sen"/>
                <a:sym typeface="Sen"/>
              </a:defRPr>
            </a:lvl9pPr>
          </a:lstStyle>
          <a:p>
            <a:endParaRPr/>
          </a:p>
        </p:txBody>
      </p:sp>
      <p:sp>
        <p:nvSpPr>
          <p:cNvPr id="8" name="Google Shape;8;p1"/>
          <p:cNvSpPr/>
          <p:nvPr/>
        </p:nvSpPr>
        <p:spPr>
          <a:xfrm rot="5400000">
            <a:off x="-2485950" y="2485950"/>
            <a:ext cx="5143500" cy="17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rot="5400000">
            <a:off x="6486450" y="2485950"/>
            <a:ext cx="5143500" cy="17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150" y="0"/>
            <a:ext cx="9144000" cy="17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150" y="4971900"/>
            <a:ext cx="9144000" cy="17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60" r:id="rId6"/>
    <p:sldLayoutId id="2147483662" r:id="rId7"/>
    <p:sldLayoutId id="2147483663" r:id="rId8"/>
    <p:sldLayoutId id="2147483664" r:id="rId9"/>
    <p:sldLayoutId id="2147483665" r:id="rId10"/>
    <p:sldLayoutId id="2147483666" r:id="rId11"/>
    <p:sldLayoutId id="2147483671" r:id="rId12"/>
    <p:sldLayoutId id="214748367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Shape 1713"/>
        <p:cNvGrpSpPr/>
        <p:nvPr/>
      </p:nvGrpSpPr>
      <p:grpSpPr>
        <a:xfrm>
          <a:off x="0" y="0"/>
          <a:ext cx="0" cy="0"/>
          <a:chOff x="0" y="0"/>
          <a:chExt cx="0" cy="0"/>
        </a:xfrm>
      </p:grpSpPr>
      <p:sp>
        <p:nvSpPr>
          <p:cNvPr id="1714" name="Google Shape;1714;p32"/>
          <p:cNvSpPr txBox="1">
            <a:spLocks noGrp="1"/>
          </p:cNvSpPr>
          <p:nvPr>
            <p:ph type="ctrTitle"/>
          </p:nvPr>
        </p:nvSpPr>
        <p:spPr>
          <a:xfrm>
            <a:off x="1005014" y="1044198"/>
            <a:ext cx="4180068" cy="9292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500" dirty="0">
                <a:latin typeface="Sen ExtraBold"/>
                <a:ea typeface="Sen ExtraBold"/>
                <a:cs typeface="Sen ExtraBold"/>
                <a:sym typeface="Sen ExtraBold"/>
              </a:rPr>
              <a:t>KEYLOGGER</a:t>
            </a:r>
            <a:endParaRPr sz="4500" dirty="0">
              <a:latin typeface="Sen ExtraBold"/>
              <a:ea typeface="Sen ExtraBold"/>
              <a:cs typeface="Sen ExtraBold"/>
              <a:sym typeface="Sen ExtraBold"/>
            </a:endParaRPr>
          </a:p>
        </p:txBody>
      </p:sp>
      <p:sp>
        <p:nvSpPr>
          <p:cNvPr id="2" name="Rectangle 1">
            <a:extLst>
              <a:ext uri="{FF2B5EF4-FFF2-40B4-BE49-F238E27FC236}">
                <a16:creationId xmlns:a16="http://schemas.microsoft.com/office/drawing/2014/main" id="{C770C5E2-DFE9-E337-CA4F-B99F03FE81CD}"/>
              </a:ext>
            </a:extLst>
          </p:cNvPr>
          <p:cNvSpPr/>
          <p:nvPr/>
        </p:nvSpPr>
        <p:spPr>
          <a:xfrm>
            <a:off x="4952607" y="550190"/>
            <a:ext cx="626783" cy="3549112"/>
          </a:xfrm>
          <a:prstGeom prst="rect">
            <a:avLst/>
          </a:prstGeom>
          <a:solidFill>
            <a:srgbClr val="5CE0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A5963A3-E44F-EA02-8BD7-6275E73A9233}"/>
              </a:ext>
            </a:extLst>
          </p:cNvPr>
          <p:cNvSpPr txBox="1"/>
          <p:nvPr/>
        </p:nvSpPr>
        <p:spPr>
          <a:xfrm>
            <a:off x="864627" y="2268984"/>
            <a:ext cx="4685398" cy="1243674"/>
          </a:xfrm>
          <a:prstGeom prst="rect">
            <a:avLst/>
          </a:prstGeom>
          <a:noFill/>
        </p:spPr>
        <p:txBody>
          <a:bodyPr wrap="square" rtlCol="0">
            <a:spAutoFit/>
          </a:bodyPr>
          <a:lstStyle/>
          <a:p>
            <a:pPr marL="0" lvl="0" indent="0" algn="ctr" rtl="0">
              <a:spcBef>
                <a:spcPts val="0"/>
              </a:spcBef>
              <a:spcAft>
                <a:spcPts val="0"/>
              </a:spcAft>
              <a:buNone/>
            </a:pPr>
            <a:r>
              <a:rPr lang="en-US" sz="1400" dirty="0">
                <a:latin typeface="Sen" panose="020B0604020202020204" charset="0"/>
              </a:rPr>
              <a:t>Presented By:</a:t>
            </a:r>
          </a:p>
          <a:p>
            <a:pPr marL="0" lvl="0" indent="0" algn="ctr" rtl="0">
              <a:lnSpc>
                <a:spcPct val="150000"/>
              </a:lnSpc>
              <a:spcBef>
                <a:spcPts val="0"/>
              </a:spcBef>
              <a:spcAft>
                <a:spcPts val="0"/>
              </a:spcAft>
              <a:buNone/>
            </a:pPr>
            <a:r>
              <a:rPr lang="en-US" sz="1400" dirty="0" err="1">
                <a:latin typeface="Sen" panose="020B0604020202020204" charset="0"/>
              </a:rPr>
              <a:t>Shruthika.S</a:t>
            </a:r>
            <a:endParaRPr lang="en-US" sz="1400" dirty="0">
              <a:latin typeface="Sen" panose="020B0604020202020204" charset="0"/>
            </a:endParaRPr>
          </a:p>
          <a:p>
            <a:pPr marL="0" lvl="0" indent="0" algn="ctr" rtl="0">
              <a:lnSpc>
                <a:spcPct val="150000"/>
              </a:lnSpc>
              <a:spcBef>
                <a:spcPts val="0"/>
              </a:spcBef>
              <a:spcAft>
                <a:spcPts val="0"/>
              </a:spcAft>
              <a:buNone/>
            </a:pPr>
            <a:r>
              <a:rPr lang="en-US" sz="1400" dirty="0" err="1">
                <a:latin typeface="Sen" panose="020B0604020202020204" charset="0"/>
              </a:rPr>
              <a:t>Btech</a:t>
            </a:r>
            <a:r>
              <a:rPr lang="en-US" sz="1400" dirty="0">
                <a:latin typeface="Sen" panose="020B0604020202020204" charset="0"/>
              </a:rPr>
              <a:t> IT</a:t>
            </a:r>
          </a:p>
          <a:p>
            <a:pPr marL="0" lvl="0" indent="0" algn="ctr" rtl="0">
              <a:lnSpc>
                <a:spcPct val="150000"/>
              </a:lnSpc>
              <a:spcBef>
                <a:spcPts val="0"/>
              </a:spcBef>
              <a:spcAft>
                <a:spcPts val="0"/>
              </a:spcAft>
              <a:buNone/>
            </a:pPr>
            <a:r>
              <a:rPr lang="en-US" sz="1400" dirty="0" err="1">
                <a:latin typeface="Sen" panose="020B0604020202020204" charset="0"/>
              </a:rPr>
              <a:t>Anjalai</a:t>
            </a:r>
            <a:r>
              <a:rPr lang="en-US" sz="1400" dirty="0">
                <a:latin typeface="Sen" panose="020B0604020202020204" charset="0"/>
              </a:rPr>
              <a:t> </a:t>
            </a:r>
            <a:r>
              <a:rPr lang="en-US" sz="1400" dirty="0" err="1">
                <a:latin typeface="Sen" panose="020B0604020202020204" charset="0"/>
              </a:rPr>
              <a:t>ammal</a:t>
            </a:r>
            <a:r>
              <a:rPr lang="en-US" sz="1400" dirty="0">
                <a:latin typeface="Sen" panose="020B0604020202020204" charset="0"/>
              </a:rPr>
              <a:t> </a:t>
            </a:r>
            <a:r>
              <a:rPr lang="en-US" sz="1400" dirty="0" err="1">
                <a:latin typeface="Sen" panose="020B0604020202020204" charset="0"/>
              </a:rPr>
              <a:t>mahalingam</a:t>
            </a:r>
            <a:r>
              <a:rPr lang="en-US" sz="1400" dirty="0">
                <a:latin typeface="Sen" panose="020B0604020202020204" charset="0"/>
              </a:rPr>
              <a:t>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6"/>
        <p:cNvGrpSpPr/>
        <p:nvPr/>
      </p:nvGrpSpPr>
      <p:grpSpPr>
        <a:xfrm>
          <a:off x="0" y="0"/>
          <a:ext cx="0" cy="0"/>
          <a:chOff x="0" y="0"/>
          <a:chExt cx="0" cy="0"/>
        </a:xfrm>
      </p:grpSpPr>
      <p:sp>
        <p:nvSpPr>
          <p:cNvPr id="2257" name="Google Shape;2257;p56"/>
          <p:cNvSpPr txBox="1">
            <a:spLocks noGrp="1"/>
          </p:cNvSpPr>
          <p:nvPr>
            <p:ph type="title"/>
          </p:nvPr>
        </p:nvSpPr>
        <p:spPr>
          <a:xfrm>
            <a:off x="713225" y="539500"/>
            <a:ext cx="7717500" cy="60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REFERENCES</a:t>
            </a:r>
          </a:p>
        </p:txBody>
      </p:sp>
      <p:sp>
        <p:nvSpPr>
          <p:cNvPr id="2272" name="Google Shape;2272;p56"/>
          <p:cNvSpPr txBox="1">
            <a:spLocks noGrp="1"/>
          </p:cNvSpPr>
          <p:nvPr>
            <p:ph type="subTitle" idx="5"/>
          </p:nvPr>
        </p:nvSpPr>
        <p:spPr>
          <a:xfrm>
            <a:off x="437827" y="2119052"/>
            <a:ext cx="8268345" cy="114687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https://www.researchgate.net/publication/228797653_Keystroke_logging_keylogging</a:t>
            </a:r>
          </a:p>
          <a:p>
            <a:pPr marL="0" lvl="0" indent="0" algn="l" rtl="0">
              <a:spcBef>
                <a:spcPts val="0"/>
              </a:spcBef>
              <a:spcAft>
                <a:spcPts val="1600"/>
              </a:spcAft>
              <a:buNone/>
            </a:pPr>
            <a:r>
              <a:rPr lang="en-IN" dirty="0"/>
              <a:t>https://www.researchgate.net/publication/309230926_Survey_of_Keylogger_Technologies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67D409-D4C3-29FC-A45C-33F409045AB0}"/>
              </a:ext>
            </a:extLst>
          </p:cNvPr>
          <p:cNvSpPr>
            <a:spLocks noGrp="1"/>
          </p:cNvSpPr>
          <p:nvPr>
            <p:ph type="title"/>
          </p:nvPr>
        </p:nvSpPr>
        <p:spPr/>
        <p:txBody>
          <a:bodyPr/>
          <a:lstStyle/>
          <a:p>
            <a:r>
              <a:rPr lang="en-US" dirty="0"/>
              <a:t>OUTPUT</a:t>
            </a:r>
            <a:endParaRPr lang="en-IN" dirty="0"/>
          </a:p>
        </p:txBody>
      </p:sp>
      <p:pic>
        <p:nvPicPr>
          <p:cNvPr id="5" name="Picture 4">
            <a:extLst>
              <a:ext uri="{FF2B5EF4-FFF2-40B4-BE49-F238E27FC236}">
                <a16:creationId xmlns:a16="http://schemas.microsoft.com/office/drawing/2014/main" id="{74E66DF5-E708-2D62-1A43-79FD83D4926A}"/>
              </a:ext>
            </a:extLst>
          </p:cNvPr>
          <p:cNvPicPr>
            <a:picLocks noChangeAspect="1"/>
          </p:cNvPicPr>
          <p:nvPr/>
        </p:nvPicPr>
        <p:blipFill rotWithShape="1">
          <a:blip r:embed="rId2"/>
          <a:srcRect l="2406" r="1"/>
          <a:stretch/>
        </p:blipFill>
        <p:spPr>
          <a:xfrm>
            <a:off x="2332495" y="1462859"/>
            <a:ext cx="4238787" cy="2806924"/>
          </a:xfrm>
          <a:prstGeom prst="rect">
            <a:avLst/>
          </a:prstGeom>
        </p:spPr>
      </p:pic>
    </p:spTree>
    <p:extLst>
      <p:ext uri="{BB962C8B-B14F-4D97-AF65-F5344CB8AC3E}">
        <p14:creationId xmlns:p14="http://schemas.microsoft.com/office/powerpoint/2010/main" val="838778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18"/>
        <p:cNvGrpSpPr/>
        <p:nvPr/>
      </p:nvGrpSpPr>
      <p:grpSpPr>
        <a:xfrm>
          <a:off x="0" y="0"/>
          <a:ext cx="0" cy="0"/>
          <a:chOff x="0" y="0"/>
          <a:chExt cx="0" cy="0"/>
        </a:xfrm>
      </p:grpSpPr>
      <p:sp>
        <p:nvSpPr>
          <p:cNvPr id="2419" name="Google Shape;2419;p65"/>
          <p:cNvSpPr txBox="1">
            <a:spLocks noGrp="1"/>
          </p:cNvSpPr>
          <p:nvPr>
            <p:ph type="ctrTitle"/>
          </p:nvPr>
        </p:nvSpPr>
        <p:spPr>
          <a:xfrm>
            <a:off x="711650" y="717539"/>
            <a:ext cx="3627875" cy="25061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a:t>
            </a:r>
            <a:br>
              <a:rPr lang="en" dirty="0"/>
            </a:br>
            <a:r>
              <a:rPr lang="en" dirty="0"/>
              <a:t>YOU</a:t>
            </a:r>
            <a:endParaRPr dirty="0"/>
          </a:p>
        </p:txBody>
      </p:sp>
      <p:sp>
        <p:nvSpPr>
          <p:cNvPr id="7" name="Rectangle 6">
            <a:extLst>
              <a:ext uri="{FF2B5EF4-FFF2-40B4-BE49-F238E27FC236}">
                <a16:creationId xmlns:a16="http://schemas.microsoft.com/office/drawing/2014/main" id="{AC0E1619-A6CC-373F-867A-592193036A97}"/>
              </a:ext>
            </a:extLst>
          </p:cNvPr>
          <p:cNvSpPr/>
          <p:nvPr/>
        </p:nvSpPr>
        <p:spPr>
          <a:xfrm>
            <a:off x="1077132" y="3006671"/>
            <a:ext cx="3262393" cy="821410"/>
          </a:xfrm>
          <a:prstGeom prst="rect">
            <a:avLst/>
          </a:prstGeom>
          <a:solidFill>
            <a:srgbClr val="5CE0C8"/>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sp>
        <p:nvSpPr>
          <p:cNvPr id="2060" name="Google Shape;2060;p50"/>
          <p:cNvSpPr txBox="1">
            <a:spLocks noGrp="1"/>
          </p:cNvSpPr>
          <p:nvPr>
            <p:ph type="title"/>
          </p:nvPr>
        </p:nvSpPr>
        <p:spPr>
          <a:xfrm>
            <a:off x="4571800" y="539500"/>
            <a:ext cx="3858900" cy="60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OUTLINE</a:t>
            </a:r>
          </a:p>
        </p:txBody>
      </p:sp>
      <p:sp>
        <p:nvSpPr>
          <p:cNvPr id="2073" name="Google Shape;2073;p50"/>
          <p:cNvSpPr txBox="1">
            <a:spLocks noGrp="1"/>
          </p:cNvSpPr>
          <p:nvPr>
            <p:ph type="subTitle" idx="1"/>
          </p:nvPr>
        </p:nvSpPr>
        <p:spPr>
          <a:xfrm>
            <a:off x="4571800" y="1268737"/>
            <a:ext cx="4303936" cy="3744421"/>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ü"/>
            </a:pPr>
            <a:r>
              <a:rPr lang="en-US" sz="1600" dirty="0"/>
              <a:t>Problem Statement </a:t>
            </a:r>
          </a:p>
          <a:p>
            <a:pPr marL="285750" lvl="0" indent="-285750" algn="l" rtl="0">
              <a:spcBef>
                <a:spcPts val="0"/>
              </a:spcBef>
              <a:spcAft>
                <a:spcPts val="1600"/>
              </a:spcAft>
              <a:buFont typeface="Wingdings" panose="05000000000000000000" pitchFamily="2" charset="2"/>
              <a:buChar char="ü"/>
            </a:pPr>
            <a:r>
              <a:rPr lang="en-US" sz="1600" dirty="0"/>
              <a:t>Proposed System/Solution</a:t>
            </a:r>
          </a:p>
          <a:p>
            <a:pPr marL="285750" lvl="0" indent="-285750" algn="l" rtl="0">
              <a:spcBef>
                <a:spcPts val="0"/>
              </a:spcBef>
              <a:spcAft>
                <a:spcPts val="1600"/>
              </a:spcAft>
              <a:buFont typeface="Wingdings" panose="05000000000000000000" pitchFamily="2" charset="2"/>
              <a:buChar char="ü"/>
            </a:pPr>
            <a:r>
              <a:rPr lang="en-US" sz="1600" dirty="0"/>
              <a:t>System Development Approach</a:t>
            </a:r>
          </a:p>
          <a:p>
            <a:pPr marL="285750" lvl="0" indent="-285750" algn="l" rtl="0">
              <a:spcBef>
                <a:spcPts val="0"/>
              </a:spcBef>
              <a:spcAft>
                <a:spcPts val="1600"/>
              </a:spcAft>
              <a:buFont typeface="Wingdings" panose="05000000000000000000" pitchFamily="2" charset="2"/>
              <a:buChar char="ü"/>
            </a:pPr>
            <a:r>
              <a:rPr lang="en-US" sz="1600" dirty="0"/>
              <a:t>Algorithm &amp; Deployment  </a:t>
            </a:r>
          </a:p>
          <a:p>
            <a:pPr marL="285750" lvl="0" indent="-285750" algn="l" rtl="0">
              <a:spcBef>
                <a:spcPts val="0"/>
              </a:spcBef>
              <a:spcAft>
                <a:spcPts val="1600"/>
              </a:spcAft>
              <a:buFont typeface="Wingdings" panose="05000000000000000000" pitchFamily="2" charset="2"/>
              <a:buChar char="ü"/>
            </a:pPr>
            <a:r>
              <a:rPr lang="en-US" sz="1600" dirty="0"/>
              <a:t>Result </a:t>
            </a:r>
          </a:p>
          <a:p>
            <a:pPr marL="285750" lvl="0" indent="-285750" algn="l" rtl="0">
              <a:spcBef>
                <a:spcPts val="0"/>
              </a:spcBef>
              <a:spcAft>
                <a:spcPts val="1600"/>
              </a:spcAft>
              <a:buFont typeface="Wingdings" panose="05000000000000000000" pitchFamily="2" charset="2"/>
              <a:buChar char="ü"/>
            </a:pPr>
            <a:r>
              <a:rPr lang="en-US" sz="1600" dirty="0"/>
              <a:t>Conclusion</a:t>
            </a:r>
          </a:p>
          <a:p>
            <a:pPr marL="285750" lvl="0" indent="-285750" algn="l" rtl="0">
              <a:spcBef>
                <a:spcPts val="0"/>
              </a:spcBef>
              <a:spcAft>
                <a:spcPts val="1600"/>
              </a:spcAft>
              <a:buFont typeface="Wingdings" panose="05000000000000000000" pitchFamily="2" charset="2"/>
              <a:buChar char="ü"/>
            </a:pPr>
            <a:r>
              <a:rPr lang="en-US" sz="1600" dirty="0"/>
              <a:t>Future Scope</a:t>
            </a:r>
          </a:p>
          <a:p>
            <a:pPr marL="285750" lvl="0" indent="-285750" algn="l" rtl="0">
              <a:spcBef>
                <a:spcPts val="0"/>
              </a:spcBef>
              <a:spcAft>
                <a:spcPts val="1600"/>
              </a:spcAft>
              <a:buFont typeface="Wingdings" panose="05000000000000000000" pitchFamily="2" charset="2"/>
              <a:buChar char="ü"/>
            </a:pPr>
            <a:r>
              <a:rPr lang="en-US" sz="1600" dirty="0"/>
              <a:t>References</a:t>
            </a:r>
          </a:p>
        </p:txBody>
      </p:sp>
      <p:pic>
        <p:nvPicPr>
          <p:cNvPr id="2079" name="Google Shape;2079;p50"/>
          <p:cNvPicPr preferRelativeResize="0"/>
          <p:nvPr/>
        </p:nvPicPr>
        <p:blipFill rotWithShape="1">
          <a:blip r:embed="rId3">
            <a:alphaModFix/>
          </a:blip>
          <a:srcRect t="14675"/>
          <a:stretch/>
        </p:blipFill>
        <p:spPr>
          <a:xfrm>
            <a:off x="0" y="2287"/>
            <a:ext cx="4012825" cy="5138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8"/>
        <p:cNvGrpSpPr/>
        <p:nvPr/>
      </p:nvGrpSpPr>
      <p:grpSpPr>
        <a:xfrm>
          <a:off x="0" y="0"/>
          <a:ext cx="0" cy="0"/>
          <a:chOff x="0" y="0"/>
          <a:chExt cx="0" cy="0"/>
        </a:xfrm>
      </p:grpSpPr>
      <p:sp>
        <p:nvSpPr>
          <p:cNvPr id="1889" name="Google Shape;1889;p42"/>
          <p:cNvSpPr txBox="1">
            <a:spLocks noGrp="1"/>
          </p:cNvSpPr>
          <p:nvPr>
            <p:ph type="title"/>
          </p:nvPr>
        </p:nvSpPr>
        <p:spPr>
          <a:xfrm>
            <a:off x="713225" y="539500"/>
            <a:ext cx="7717500" cy="60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PROBLEM STATEMENT</a:t>
            </a:r>
            <a:endParaRPr dirty="0"/>
          </a:p>
        </p:txBody>
      </p:sp>
      <p:sp>
        <p:nvSpPr>
          <p:cNvPr id="1899" name="Google Shape;1899;p42"/>
          <p:cNvSpPr txBox="1"/>
          <p:nvPr/>
        </p:nvSpPr>
        <p:spPr>
          <a:xfrm>
            <a:off x="545432" y="1140400"/>
            <a:ext cx="8269705" cy="3490143"/>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1600"/>
              </a:spcAft>
              <a:buNone/>
            </a:pPr>
            <a:r>
              <a:rPr lang="en-US" sz="1800" dirty="0">
                <a:solidFill>
                  <a:schemeClr val="lt1"/>
                </a:solidFill>
                <a:latin typeface="Sen"/>
                <a:ea typeface="Sen"/>
                <a:cs typeface="Sen"/>
                <a:sym typeface="Sen"/>
              </a:rPr>
              <a:t>         In today's digital age, where cybersecurity threats loom large, one of the significant concerns is the proliferation of keyloggers, stealthy software tools designed to monitor and record keystrokes on a user's computer without their knowledge. </a:t>
            </a:r>
          </a:p>
          <a:p>
            <a:pPr marL="0" lvl="0" indent="0" algn="just" rtl="0">
              <a:lnSpc>
                <a:spcPct val="150000"/>
              </a:lnSpc>
              <a:spcBef>
                <a:spcPts val="0"/>
              </a:spcBef>
              <a:spcAft>
                <a:spcPts val="1600"/>
              </a:spcAft>
              <a:buNone/>
            </a:pPr>
            <a:r>
              <a:rPr lang="en-US" sz="1800" dirty="0">
                <a:solidFill>
                  <a:schemeClr val="lt1"/>
                </a:solidFill>
                <a:latin typeface="Sen"/>
                <a:ea typeface="Sen"/>
                <a:cs typeface="Sen"/>
                <a:sym typeface="Sen"/>
              </a:rPr>
              <a:t>         Keyloggers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0" name="Google Shape;1720;p33"/>
          <p:cNvSpPr txBox="1">
            <a:spLocks noGrp="1"/>
          </p:cNvSpPr>
          <p:nvPr>
            <p:ph type="body" idx="1"/>
          </p:nvPr>
        </p:nvSpPr>
        <p:spPr>
          <a:xfrm>
            <a:off x="109416" y="1046614"/>
            <a:ext cx="9034584" cy="38848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Data Collection:</a:t>
            </a:r>
          </a:p>
          <a:p>
            <a:pPr marL="0" lvl="0" indent="0" algn="l" rtl="0">
              <a:spcBef>
                <a:spcPts val="0"/>
              </a:spcBef>
              <a:spcAft>
                <a:spcPts val="0"/>
              </a:spcAft>
              <a:buNone/>
            </a:pPr>
            <a:r>
              <a:rPr lang="en-US" dirty="0"/>
              <a:t>Collect a wide range of keystrokes from different keyboard layouts, languages, and typing habits.</a:t>
            </a:r>
          </a:p>
          <a:p>
            <a:pPr marL="0" lvl="0" indent="0" algn="l" rtl="0">
              <a:spcBef>
                <a:spcPts val="0"/>
              </a:spcBef>
              <a:spcAft>
                <a:spcPts val="0"/>
              </a:spcAft>
              <a:buNone/>
            </a:pPr>
            <a:r>
              <a:rPr lang="en-US" dirty="0"/>
              <a:t>To effectively train the machine learning model, this dataset should ideally comprise both typical typing activities and instances of keylogging activities.</a:t>
            </a:r>
          </a:p>
          <a:p>
            <a:pPr marL="0" lvl="0" indent="0" algn="l" rtl="0">
              <a:spcBef>
                <a:spcPts val="0"/>
              </a:spcBef>
              <a:spcAft>
                <a:spcPts val="0"/>
              </a:spcAft>
              <a:buNone/>
            </a:pPr>
            <a:r>
              <a:rPr lang="en-US" b="1" dirty="0"/>
              <a:t>Data Preparation:</a:t>
            </a:r>
          </a:p>
          <a:p>
            <a:pPr marL="0" lvl="0" indent="0" algn="l" rtl="0">
              <a:spcBef>
                <a:spcPts val="0"/>
              </a:spcBef>
              <a:spcAft>
                <a:spcPts val="0"/>
              </a:spcAft>
              <a:buNone/>
            </a:pPr>
            <a:r>
              <a:rPr lang="en-US" dirty="0"/>
              <a:t>Feature extraction: Take pertinent aspects, including key combinations, timings between keystrokes, and press durations, and extract them from the keystroke data.</a:t>
            </a:r>
          </a:p>
          <a:p>
            <a:pPr marL="0" lvl="0" indent="0" algn="l" rtl="0">
              <a:spcBef>
                <a:spcPts val="0"/>
              </a:spcBef>
              <a:spcAft>
                <a:spcPts val="0"/>
              </a:spcAft>
              <a:buNone/>
            </a:pPr>
            <a:r>
              <a:rPr lang="en-US" dirty="0"/>
              <a:t>Data cleaning: Purge the dataset of any noise or anomalies.</a:t>
            </a:r>
          </a:p>
          <a:p>
            <a:pPr marL="0" lvl="0" indent="0" algn="l" rtl="0">
              <a:spcBef>
                <a:spcPts val="0"/>
              </a:spcBef>
              <a:spcAft>
                <a:spcPts val="0"/>
              </a:spcAft>
              <a:buNone/>
            </a:pPr>
            <a:r>
              <a:rPr lang="en-US" dirty="0"/>
              <a:t>Data normalization: To guarantee consistency and enhance the performance of the model, normalize the features.</a:t>
            </a:r>
          </a:p>
          <a:p>
            <a:pPr marL="0" lvl="0" indent="0" algn="l" rtl="0">
              <a:spcBef>
                <a:spcPts val="0"/>
              </a:spcBef>
              <a:spcAft>
                <a:spcPts val="0"/>
              </a:spcAft>
              <a:buNone/>
            </a:pPr>
            <a:r>
              <a:rPr lang="en-US" b="1" dirty="0"/>
              <a:t>Machine Learning Algorithm:</a:t>
            </a:r>
          </a:p>
          <a:p>
            <a:pPr marL="0" lvl="0" indent="0" algn="l" rtl="0">
              <a:spcBef>
                <a:spcPts val="0"/>
              </a:spcBef>
              <a:spcAft>
                <a:spcPts val="0"/>
              </a:spcAft>
              <a:buNone/>
            </a:pPr>
            <a:r>
              <a:rPr lang="en-US" dirty="0"/>
              <a:t>To train the model, use a supervised learning technique like Gradient Boosting Machine (GBM), Random Forest, or Support Vector Machines (SVM). These algorithms work well for classification tasks and are capable of telling the difference between keylogging activity and regular typing.</a:t>
            </a:r>
          </a:p>
          <a:p>
            <a:pPr marL="0" lvl="0" indent="0" algn="l" rtl="0">
              <a:spcBef>
                <a:spcPts val="0"/>
              </a:spcBef>
              <a:spcAft>
                <a:spcPts val="0"/>
              </a:spcAft>
              <a:buNone/>
            </a:pPr>
            <a:r>
              <a:rPr lang="en-US" b="1" dirty="0"/>
              <a:t>Deployment:</a:t>
            </a:r>
          </a:p>
          <a:p>
            <a:pPr marL="0" lvl="0" indent="0" algn="l" rtl="0">
              <a:spcBef>
                <a:spcPts val="0"/>
              </a:spcBef>
              <a:spcAft>
                <a:spcPts val="0"/>
              </a:spcAft>
              <a:buNone/>
            </a:pPr>
            <a:r>
              <a:rPr lang="en-US" dirty="0"/>
              <a:t>Incorporate the machine learning model that has been trained into a system or program that can track keystrokes in real-time and continually. Depending on the particular needs of the users or organizations, this application should either run as a standalone application or be integrated into the operating system.</a:t>
            </a:r>
          </a:p>
          <a:p>
            <a:pPr marL="0" lvl="0" indent="0" algn="l" rtl="0">
              <a:spcBef>
                <a:spcPts val="0"/>
              </a:spcBef>
              <a:spcAft>
                <a:spcPts val="0"/>
              </a:spcAft>
              <a:buNone/>
            </a:pPr>
            <a:r>
              <a:rPr lang="en-US" b="1" dirty="0"/>
              <a:t>Evaluation:</a:t>
            </a:r>
          </a:p>
          <a:p>
            <a:pPr marL="0" lvl="0" indent="0" algn="l" rtl="0">
              <a:spcBef>
                <a:spcPts val="0"/>
              </a:spcBef>
              <a:spcAft>
                <a:spcPts val="0"/>
              </a:spcAft>
              <a:buNone/>
            </a:pPr>
            <a:r>
              <a:rPr lang="en-US" dirty="0"/>
              <a:t>The machine learning model should be integrated into a real-time tracking system, either as a standalone application or integrated into the operating system, depending on user needs.</a:t>
            </a:r>
          </a:p>
          <a:p>
            <a:pPr marL="0" lvl="0" indent="0" algn="l" rtl="0">
              <a:spcBef>
                <a:spcPts val="0"/>
              </a:spcBef>
              <a:spcAft>
                <a:spcPts val="0"/>
              </a:spcAft>
              <a:buNone/>
            </a:pPr>
            <a:r>
              <a:rPr lang="en-US" b="1" dirty="0"/>
              <a:t>Result:</a:t>
            </a:r>
          </a:p>
          <a:p>
            <a:pPr marL="0" lvl="0" indent="0" algn="l" rtl="0">
              <a:spcBef>
                <a:spcPts val="0"/>
              </a:spcBef>
              <a:spcAft>
                <a:spcPts val="0"/>
              </a:spcAft>
              <a:buNone/>
            </a:pPr>
            <a:r>
              <a:rPr lang="en-US" dirty="0"/>
              <a:t>          The system effectively detects and neutralizes keylogging risks by recognizing suspicious keyboard patterns, and its performance can be enhanced through ongoing  monitoring and upgrades.</a:t>
            </a:r>
          </a:p>
        </p:txBody>
      </p:sp>
      <p:sp>
        <p:nvSpPr>
          <p:cNvPr id="1721" name="Google Shape;1721;p33"/>
          <p:cNvSpPr txBox="1">
            <a:spLocks noGrp="1"/>
          </p:cNvSpPr>
          <p:nvPr>
            <p:ph type="title"/>
          </p:nvPr>
        </p:nvSpPr>
        <p:spPr>
          <a:xfrm>
            <a:off x="713225" y="539500"/>
            <a:ext cx="7717500" cy="60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PROPOSED SOLUTION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grpSp>
        <p:nvGrpSpPr>
          <p:cNvPr id="2189" name="Google Shape;2189;p54"/>
          <p:cNvGrpSpPr/>
          <p:nvPr/>
        </p:nvGrpSpPr>
        <p:grpSpPr>
          <a:xfrm rot="-5400000">
            <a:off x="606012" y="1174080"/>
            <a:ext cx="2433235" cy="3122739"/>
            <a:chOff x="-734425" y="725975"/>
            <a:chExt cx="2684700" cy="3691500"/>
          </a:xfrm>
        </p:grpSpPr>
        <p:sp>
          <p:nvSpPr>
            <p:cNvPr id="2190" name="Google Shape;2190;p54"/>
            <p:cNvSpPr/>
            <p:nvPr/>
          </p:nvSpPr>
          <p:spPr>
            <a:xfrm>
              <a:off x="-734425" y="725975"/>
              <a:ext cx="2684700" cy="3691500"/>
            </a:xfrm>
            <a:prstGeom prst="roundRect">
              <a:avLst>
                <a:gd name="adj" fmla="val 4846"/>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91" name="Google Shape;2191;p54"/>
            <p:cNvSpPr/>
            <p:nvPr/>
          </p:nvSpPr>
          <p:spPr>
            <a:xfrm>
              <a:off x="515525" y="4253150"/>
              <a:ext cx="184800" cy="10950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4"/>
            <p:cNvSpPr/>
            <p:nvPr/>
          </p:nvSpPr>
          <p:spPr>
            <a:xfrm>
              <a:off x="577175" y="801325"/>
              <a:ext cx="61500" cy="61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3" name="Google Shape;2193;p54"/>
          <p:cNvSpPr txBox="1">
            <a:spLocks noGrp="1"/>
          </p:cNvSpPr>
          <p:nvPr>
            <p:ph type="title"/>
          </p:nvPr>
        </p:nvSpPr>
        <p:spPr>
          <a:xfrm>
            <a:off x="713225" y="539500"/>
            <a:ext cx="7717500" cy="60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SYSTEM  APPROACH</a:t>
            </a:r>
          </a:p>
        </p:txBody>
      </p:sp>
      <p:sp>
        <p:nvSpPr>
          <p:cNvPr id="2194" name="Google Shape;2194;p54"/>
          <p:cNvSpPr txBox="1">
            <a:spLocks noGrp="1"/>
          </p:cNvSpPr>
          <p:nvPr>
            <p:ph type="subTitle" idx="1"/>
          </p:nvPr>
        </p:nvSpPr>
        <p:spPr>
          <a:xfrm>
            <a:off x="3383997" y="1607820"/>
            <a:ext cx="5451150" cy="3535680"/>
          </a:xfrm>
          <a:prstGeom prst="rect">
            <a:avLst/>
          </a:prstGeom>
        </p:spPr>
        <p:txBody>
          <a:bodyPr spcFirstLastPara="1" wrap="square" lIns="91425" tIns="182875" rIns="91425" bIns="0" anchor="ctr" anchorCtr="0">
            <a:noAutofit/>
          </a:bodyPr>
          <a:lstStyle/>
          <a:p>
            <a:pPr marL="0" lvl="0" indent="0" algn="l" rtl="0">
              <a:lnSpc>
                <a:spcPct val="150000"/>
              </a:lnSpc>
              <a:spcBef>
                <a:spcPts val="0"/>
              </a:spcBef>
              <a:spcAft>
                <a:spcPts val="1600"/>
              </a:spcAft>
              <a:buNone/>
            </a:pPr>
            <a:r>
              <a:rPr lang="en-US" sz="1600" dirty="0"/>
              <a:t>In a system approach to addressing the threat of keyloggers, each component plays a crucial role in ensuring comprehensive protection against these malicious tools. Here's a suggested structure for this section:</a:t>
            </a:r>
          </a:p>
          <a:p>
            <a:pPr marL="285750" lvl="0" indent="-285750" algn="l" rtl="0">
              <a:spcBef>
                <a:spcPts val="0"/>
              </a:spcBef>
              <a:spcAft>
                <a:spcPts val="1600"/>
              </a:spcAft>
              <a:buFont typeface="Arial" panose="020B0604020202020204" pitchFamily="34" charset="0"/>
              <a:buChar char="•"/>
            </a:pPr>
            <a:r>
              <a:rPr lang="en-US" sz="1600" dirty="0"/>
              <a:t>Endpoint Detection and Response (EDR) Systems</a:t>
            </a:r>
          </a:p>
          <a:p>
            <a:pPr marL="285750" lvl="0" indent="-285750" algn="l" rtl="0">
              <a:spcBef>
                <a:spcPts val="0"/>
              </a:spcBef>
              <a:spcAft>
                <a:spcPts val="1600"/>
              </a:spcAft>
              <a:buFont typeface="Arial" panose="020B0604020202020204" pitchFamily="34" charset="0"/>
              <a:buChar char="•"/>
            </a:pPr>
            <a:r>
              <a:rPr lang="en-US" sz="1600" dirty="0"/>
              <a:t>Behavioral Analytics</a:t>
            </a:r>
          </a:p>
          <a:p>
            <a:pPr marL="285750" lvl="0" indent="-285750" algn="l" rtl="0">
              <a:spcBef>
                <a:spcPts val="0"/>
              </a:spcBef>
              <a:spcAft>
                <a:spcPts val="1600"/>
              </a:spcAft>
              <a:buFont typeface="Arial" panose="020B0604020202020204" pitchFamily="34" charset="0"/>
              <a:buChar char="•"/>
            </a:pPr>
            <a:r>
              <a:rPr lang="en-US" sz="1600" dirty="0"/>
              <a:t>Encryption</a:t>
            </a:r>
          </a:p>
          <a:p>
            <a:pPr marL="285750" lvl="0" indent="-285750" algn="l" rtl="0">
              <a:spcBef>
                <a:spcPts val="0"/>
              </a:spcBef>
              <a:spcAft>
                <a:spcPts val="1600"/>
              </a:spcAft>
              <a:buFont typeface="Arial" panose="020B0604020202020204" pitchFamily="34" charset="0"/>
              <a:buChar char="•"/>
            </a:pPr>
            <a:r>
              <a:rPr lang="en-US" sz="1600" dirty="0"/>
              <a:t>Intrusion Detection Systems (IDS)</a:t>
            </a:r>
          </a:p>
          <a:p>
            <a:pPr marL="0" lvl="0" indent="0" algn="l" rtl="0">
              <a:lnSpc>
                <a:spcPct val="150000"/>
              </a:lnSpc>
              <a:spcBef>
                <a:spcPts val="0"/>
              </a:spcBef>
              <a:spcAft>
                <a:spcPts val="1600"/>
              </a:spcAft>
              <a:buNone/>
            </a:pPr>
            <a:endParaRPr lang="en-US" sz="1600" dirty="0"/>
          </a:p>
        </p:txBody>
      </p:sp>
      <p:pic>
        <p:nvPicPr>
          <p:cNvPr id="3" name="Graphic 2">
            <a:extLst>
              <a:ext uri="{FF2B5EF4-FFF2-40B4-BE49-F238E27FC236}">
                <a16:creationId xmlns:a16="http://schemas.microsoft.com/office/drawing/2014/main" id="{5D4330CC-C8F5-4C52-2BD4-042D8A9D2D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4436" y="1738758"/>
            <a:ext cx="2646988" cy="20491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8"/>
        <p:cNvGrpSpPr/>
        <p:nvPr/>
      </p:nvGrpSpPr>
      <p:grpSpPr>
        <a:xfrm>
          <a:off x="0" y="0"/>
          <a:ext cx="0" cy="0"/>
          <a:chOff x="0" y="0"/>
          <a:chExt cx="0" cy="0"/>
        </a:xfrm>
      </p:grpSpPr>
      <p:sp>
        <p:nvSpPr>
          <p:cNvPr id="2509" name="Google Shape;2509;p67"/>
          <p:cNvSpPr txBox="1">
            <a:spLocks noGrp="1"/>
          </p:cNvSpPr>
          <p:nvPr>
            <p:ph type="body" idx="1"/>
          </p:nvPr>
        </p:nvSpPr>
        <p:spPr>
          <a:xfrm>
            <a:off x="154983" y="1015139"/>
            <a:ext cx="8880529" cy="396756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1200" dirty="0"/>
              <a:t>In the Algorithm section, describe the machine learning algorithm chosen for predicting bike counts. Here's an example structure for this section:</a:t>
            </a:r>
          </a:p>
          <a:p>
            <a:pPr marL="0" lvl="0" indent="0" algn="l" rtl="0">
              <a:lnSpc>
                <a:spcPct val="150000"/>
              </a:lnSpc>
              <a:spcBef>
                <a:spcPts val="0"/>
              </a:spcBef>
              <a:spcAft>
                <a:spcPts val="0"/>
              </a:spcAft>
              <a:buClr>
                <a:schemeClr val="dk1"/>
              </a:buClr>
              <a:buSzPts val="1100"/>
              <a:buFont typeface="Arial"/>
              <a:buNone/>
            </a:pPr>
            <a:r>
              <a:rPr lang="en-US" sz="1200" b="1" dirty="0"/>
              <a:t>Algorithm Selection:</a:t>
            </a:r>
          </a:p>
          <a:p>
            <a:pPr marL="0" lvl="0" indent="0" algn="l" rtl="0">
              <a:lnSpc>
                <a:spcPct val="150000"/>
              </a:lnSpc>
              <a:spcBef>
                <a:spcPts val="0"/>
              </a:spcBef>
              <a:spcAft>
                <a:spcPts val="0"/>
              </a:spcAft>
              <a:buClr>
                <a:schemeClr val="dk1"/>
              </a:buClr>
              <a:buSzPts val="1100"/>
              <a:buFont typeface="Arial"/>
              <a:buNone/>
            </a:pPr>
            <a:r>
              <a:rPr lang="en-US" sz="1200" dirty="0"/>
              <a:t>Provide a brief overview of the </a:t>
            </a:r>
            <a:r>
              <a:rPr lang="en-US" sz="1200" dirty="0" err="1"/>
              <a:t>Choosen</a:t>
            </a:r>
            <a:r>
              <a:rPr lang="en-US" sz="1200" dirty="0"/>
              <a:t> appropriate machine learning algorithms such as logistic regression, random forest, or neural networks for keylogger detection based on factors like performance, scalability, and interpretability.</a:t>
            </a:r>
          </a:p>
          <a:p>
            <a:pPr marL="0" lvl="0" indent="0" algn="l" rtl="0">
              <a:lnSpc>
                <a:spcPct val="150000"/>
              </a:lnSpc>
              <a:spcBef>
                <a:spcPts val="0"/>
              </a:spcBef>
              <a:spcAft>
                <a:spcPts val="0"/>
              </a:spcAft>
              <a:buClr>
                <a:schemeClr val="dk1"/>
              </a:buClr>
              <a:buSzPts val="1100"/>
              <a:buFont typeface="Arial"/>
              <a:buNone/>
            </a:pPr>
            <a:r>
              <a:rPr lang="en-US" sz="1200" b="1" dirty="0"/>
              <a:t>Data Input:</a:t>
            </a:r>
          </a:p>
          <a:p>
            <a:pPr marL="0" lvl="0" indent="0" algn="l" rtl="0">
              <a:lnSpc>
                <a:spcPct val="150000"/>
              </a:lnSpc>
              <a:spcBef>
                <a:spcPts val="0"/>
              </a:spcBef>
              <a:spcAft>
                <a:spcPts val="0"/>
              </a:spcAft>
              <a:buClr>
                <a:schemeClr val="dk1"/>
              </a:buClr>
              <a:buSzPts val="1100"/>
              <a:buFont typeface="Arial"/>
              <a:buNone/>
            </a:pPr>
            <a:r>
              <a:rPr lang="en-US" sz="1200" dirty="0"/>
              <a:t>Specify the input features used by the algorithm, including system logs, network traffic, user activity logs, and file system changes to capture potential indicators of keylogger activity.</a:t>
            </a:r>
          </a:p>
          <a:p>
            <a:pPr marL="0" lvl="0" indent="0" algn="l" rtl="0">
              <a:lnSpc>
                <a:spcPct val="150000"/>
              </a:lnSpc>
              <a:spcBef>
                <a:spcPts val="0"/>
              </a:spcBef>
              <a:spcAft>
                <a:spcPts val="0"/>
              </a:spcAft>
              <a:buClr>
                <a:schemeClr val="dk1"/>
              </a:buClr>
              <a:buSzPts val="1100"/>
              <a:buFont typeface="Arial"/>
              <a:buNone/>
            </a:pPr>
            <a:r>
              <a:rPr lang="en-US" sz="1200" b="1" dirty="0"/>
              <a:t>Training Process:</a:t>
            </a:r>
          </a:p>
          <a:p>
            <a:pPr marL="0" lvl="0" indent="0" algn="l" rtl="0">
              <a:lnSpc>
                <a:spcPct val="150000"/>
              </a:lnSpc>
              <a:spcBef>
                <a:spcPts val="0"/>
              </a:spcBef>
              <a:spcAft>
                <a:spcPts val="0"/>
              </a:spcAft>
              <a:buClr>
                <a:schemeClr val="dk1"/>
              </a:buClr>
              <a:buSzPts val="1100"/>
              <a:buFont typeface="Arial"/>
              <a:buNone/>
            </a:pPr>
            <a:r>
              <a:rPr lang="en-US" sz="1200" dirty="0"/>
              <a:t>Explain how the algorithm is trained using historical data. Train the selected machine learning algorithm using labeled training data to learn patterns indicative of keylogger activity.</a:t>
            </a:r>
          </a:p>
          <a:p>
            <a:pPr marL="0" lvl="0" indent="0" algn="l" rtl="0">
              <a:lnSpc>
                <a:spcPct val="150000"/>
              </a:lnSpc>
              <a:spcBef>
                <a:spcPts val="0"/>
              </a:spcBef>
              <a:spcAft>
                <a:spcPts val="0"/>
              </a:spcAft>
              <a:buClr>
                <a:schemeClr val="dk1"/>
              </a:buClr>
              <a:buSzPts val="1100"/>
              <a:buFont typeface="Arial"/>
              <a:buNone/>
            </a:pPr>
            <a:r>
              <a:rPr lang="en-US" sz="1200" b="1" dirty="0"/>
              <a:t>Prediction Process:</a:t>
            </a:r>
          </a:p>
          <a:p>
            <a:pPr marL="0" lvl="0" indent="0" algn="l" rtl="0">
              <a:lnSpc>
                <a:spcPct val="150000"/>
              </a:lnSpc>
              <a:spcBef>
                <a:spcPts val="0"/>
              </a:spcBef>
              <a:spcAft>
                <a:spcPts val="0"/>
              </a:spcAft>
              <a:buClr>
                <a:schemeClr val="dk1"/>
              </a:buClr>
              <a:buSzPts val="1100"/>
              <a:buFont typeface="Arial"/>
              <a:buNone/>
            </a:pPr>
            <a:r>
              <a:rPr lang="en-US" sz="1200" dirty="0"/>
              <a:t>Detail how the trained algorithm ,apply the trained model to new data instances to classify and identify potential keylogger activity.</a:t>
            </a:r>
          </a:p>
          <a:p>
            <a:pPr marL="0" lvl="0" indent="0" algn="l" rtl="0">
              <a:lnSpc>
                <a:spcPct val="150000"/>
              </a:lnSpc>
              <a:spcBef>
                <a:spcPts val="0"/>
              </a:spcBef>
              <a:spcAft>
                <a:spcPts val="0"/>
              </a:spcAft>
              <a:buClr>
                <a:schemeClr val="dk1"/>
              </a:buClr>
              <a:buSzPts val="1100"/>
              <a:buFont typeface="Arial"/>
              <a:buNone/>
            </a:pPr>
            <a:endParaRPr lang="en-US" sz="1200" dirty="0"/>
          </a:p>
        </p:txBody>
      </p:sp>
      <p:sp>
        <p:nvSpPr>
          <p:cNvPr id="2510" name="Google Shape;2510;p67"/>
          <p:cNvSpPr txBox="1">
            <a:spLocks noGrp="1"/>
          </p:cNvSpPr>
          <p:nvPr>
            <p:ph type="title" idx="4294967295"/>
          </p:nvPr>
        </p:nvSpPr>
        <p:spPr>
          <a:xfrm>
            <a:off x="713225" y="539500"/>
            <a:ext cx="7717500" cy="60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sp>
        <p:nvSpPr>
          <p:cNvPr id="2511" name="Google Shape;2511;p67"/>
          <p:cNvSpPr txBox="1">
            <a:spLocks noGrp="1"/>
          </p:cNvSpPr>
          <p:nvPr>
            <p:ph type="title"/>
          </p:nvPr>
        </p:nvSpPr>
        <p:spPr>
          <a:xfrm>
            <a:off x="713225" y="539500"/>
            <a:ext cx="7717500" cy="60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ALGORITHM &amp; DEPLOYMENT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sp>
        <p:nvSpPr>
          <p:cNvPr id="1936" name="Google Shape;1936;p43"/>
          <p:cNvSpPr txBox="1">
            <a:spLocks noGrp="1"/>
          </p:cNvSpPr>
          <p:nvPr>
            <p:ph type="title"/>
          </p:nvPr>
        </p:nvSpPr>
        <p:spPr>
          <a:xfrm>
            <a:off x="713225" y="539500"/>
            <a:ext cx="7717500" cy="60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t>Result</a:t>
            </a:r>
            <a:endParaRPr lang="en-IN" dirty="0"/>
          </a:p>
        </p:txBody>
      </p:sp>
      <p:sp>
        <p:nvSpPr>
          <p:cNvPr id="1949" name="Google Shape;1949;p43"/>
          <p:cNvSpPr txBox="1">
            <a:spLocks noGrp="1"/>
          </p:cNvSpPr>
          <p:nvPr>
            <p:ph type="subTitle" idx="5"/>
          </p:nvPr>
        </p:nvSpPr>
        <p:spPr>
          <a:xfrm>
            <a:off x="4486760" y="1712577"/>
            <a:ext cx="4223288" cy="260611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US" dirty="0"/>
              <a:t>Present the results of the machine learning model in terms of its accuracy and effectiveness in classifying and identifying potential keylogger activity, demonstrating its effectiveness in detecting this type of threat.t the model's performance.</a:t>
            </a:r>
          </a:p>
        </p:txBody>
      </p:sp>
      <p:pic>
        <p:nvPicPr>
          <p:cNvPr id="11" name="Picture 10">
            <a:extLst>
              <a:ext uri="{FF2B5EF4-FFF2-40B4-BE49-F238E27FC236}">
                <a16:creationId xmlns:a16="http://schemas.microsoft.com/office/drawing/2014/main" id="{66B0438B-D0FF-2DB5-ABFF-6258C4E36321}"/>
              </a:ext>
            </a:extLst>
          </p:cNvPr>
          <p:cNvPicPr>
            <a:picLocks noChangeAspect="1"/>
          </p:cNvPicPr>
          <p:nvPr/>
        </p:nvPicPr>
        <p:blipFill>
          <a:blip r:embed="rId3"/>
          <a:stretch>
            <a:fillRect/>
          </a:stretch>
        </p:blipFill>
        <p:spPr>
          <a:xfrm>
            <a:off x="216976" y="1376951"/>
            <a:ext cx="4123734" cy="29417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9" name="Google Shape;1759;p36"/>
          <p:cNvSpPr txBox="1">
            <a:spLocks noGrp="1"/>
          </p:cNvSpPr>
          <p:nvPr>
            <p:ph type="subTitle" idx="1"/>
          </p:nvPr>
        </p:nvSpPr>
        <p:spPr>
          <a:xfrm>
            <a:off x="411007" y="1599677"/>
            <a:ext cx="4370220" cy="246803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US" sz="1500" dirty="0"/>
              <a:t>In the digital age, keyloggers are a serious threat to the protection of sensitive data. In order to protect people and businesses from identity theft, financial loss, and privacy violations, effective countermeasures are crucial.</a:t>
            </a:r>
          </a:p>
        </p:txBody>
      </p:sp>
      <p:sp>
        <p:nvSpPr>
          <p:cNvPr id="1765" name="Google Shape;1765;p36"/>
          <p:cNvSpPr txBox="1">
            <a:spLocks noGrp="1"/>
          </p:cNvSpPr>
          <p:nvPr>
            <p:ph type="title"/>
          </p:nvPr>
        </p:nvSpPr>
        <p:spPr>
          <a:xfrm>
            <a:off x="713225" y="539500"/>
            <a:ext cx="7717500" cy="60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CONCLUSION</a:t>
            </a:r>
          </a:p>
        </p:txBody>
      </p:sp>
      <p:pic>
        <p:nvPicPr>
          <p:cNvPr id="13" name="Picture 12">
            <a:extLst>
              <a:ext uri="{FF2B5EF4-FFF2-40B4-BE49-F238E27FC236}">
                <a16:creationId xmlns:a16="http://schemas.microsoft.com/office/drawing/2014/main" id="{6C82E214-3810-AB2C-14F2-BC9FF93DA0B6}"/>
              </a:ext>
            </a:extLst>
          </p:cNvPr>
          <p:cNvPicPr>
            <a:picLocks noChangeAspect="1"/>
          </p:cNvPicPr>
          <p:nvPr/>
        </p:nvPicPr>
        <p:blipFill>
          <a:blip r:embed="rId3"/>
          <a:stretch>
            <a:fillRect/>
          </a:stretch>
        </p:blipFill>
        <p:spPr>
          <a:xfrm>
            <a:off x="4952678" y="1317356"/>
            <a:ext cx="3368944" cy="33689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5"/>
        <p:cNvGrpSpPr/>
        <p:nvPr/>
      </p:nvGrpSpPr>
      <p:grpSpPr>
        <a:xfrm>
          <a:off x="0" y="0"/>
          <a:ext cx="0" cy="0"/>
          <a:chOff x="0" y="0"/>
          <a:chExt cx="0" cy="0"/>
        </a:xfrm>
      </p:grpSpPr>
      <p:sp>
        <p:nvSpPr>
          <p:cNvPr id="1799" name="Google Shape;1799;p37"/>
          <p:cNvSpPr txBox="1">
            <a:spLocks noGrp="1"/>
          </p:cNvSpPr>
          <p:nvPr>
            <p:ph type="subTitle" idx="4"/>
          </p:nvPr>
        </p:nvSpPr>
        <p:spPr>
          <a:xfrm>
            <a:off x="104588" y="1077131"/>
            <a:ext cx="8934773" cy="417996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US" sz="1300" dirty="0"/>
          </a:p>
          <a:p>
            <a:pPr marL="0" lvl="0" indent="0" algn="l" rtl="0">
              <a:spcBef>
                <a:spcPts val="0"/>
              </a:spcBef>
              <a:spcAft>
                <a:spcPts val="1600"/>
              </a:spcAft>
              <a:buNone/>
            </a:pPr>
            <a:r>
              <a:rPr lang="en-US" sz="1300" b="1" dirty="0"/>
              <a:t>Enhanced User Interface:</a:t>
            </a:r>
          </a:p>
          <a:p>
            <a:pPr marL="0" lvl="0" indent="0" algn="l" rtl="0">
              <a:spcBef>
                <a:spcPts val="0"/>
              </a:spcBef>
              <a:spcAft>
                <a:spcPts val="1600"/>
              </a:spcAft>
              <a:buNone/>
            </a:pPr>
            <a:r>
              <a:rPr lang="en-US" sz="1300" dirty="0"/>
              <a:t>            Implement a more intuitive and visually appealing user interface using </a:t>
            </a:r>
            <a:r>
              <a:rPr lang="en-US" sz="1300" dirty="0" err="1"/>
              <a:t>Tkinter</a:t>
            </a:r>
            <a:r>
              <a:rPr lang="en-US" sz="1300" dirty="0"/>
              <a:t> or other GUI frameworks.</a:t>
            </a:r>
          </a:p>
          <a:p>
            <a:pPr marL="0" lvl="0" indent="0" algn="l" rtl="0">
              <a:spcBef>
                <a:spcPts val="0"/>
              </a:spcBef>
              <a:spcAft>
                <a:spcPts val="1600"/>
              </a:spcAft>
              <a:buNone/>
            </a:pPr>
            <a:r>
              <a:rPr lang="en-US" sz="1300" b="1" dirty="0"/>
              <a:t>Encryption:</a:t>
            </a:r>
          </a:p>
          <a:p>
            <a:pPr marL="0" lvl="0" indent="0" algn="l" rtl="0">
              <a:spcBef>
                <a:spcPts val="0"/>
              </a:spcBef>
              <a:spcAft>
                <a:spcPts val="1600"/>
              </a:spcAft>
              <a:buNone/>
            </a:pPr>
            <a:r>
              <a:rPr lang="en-US" sz="1300" dirty="0"/>
              <a:t>              Enhance security by implementing encryption for the log files to protect sensitive data</a:t>
            </a:r>
          </a:p>
          <a:p>
            <a:pPr marL="0" lvl="0" indent="0" algn="l" rtl="0">
              <a:spcBef>
                <a:spcPts val="0"/>
              </a:spcBef>
              <a:spcAft>
                <a:spcPts val="1600"/>
              </a:spcAft>
              <a:buNone/>
            </a:pPr>
            <a:r>
              <a:rPr lang="en-US" sz="1300" b="1" dirty="0"/>
              <a:t>Machine Learning Integration:</a:t>
            </a:r>
          </a:p>
          <a:p>
            <a:pPr marL="0" lvl="0" indent="0" algn="l" rtl="0">
              <a:spcBef>
                <a:spcPts val="0"/>
              </a:spcBef>
              <a:spcAft>
                <a:spcPts val="1600"/>
              </a:spcAft>
              <a:buNone/>
            </a:pPr>
            <a:r>
              <a:rPr lang="en-US" sz="1300" dirty="0"/>
              <a:t>         Integration with machine learning algorithms can improve the accuracy and predictive capabilities of the code.</a:t>
            </a:r>
          </a:p>
          <a:p>
            <a:pPr marL="0" lvl="0" indent="0" algn="l" rtl="0">
              <a:spcBef>
                <a:spcPts val="0"/>
              </a:spcBef>
              <a:spcAft>
                <a:spcPts val="1600"/>
              </a:spcAft>
              <a:buNone/>
            </a:pPr>
            <a:r>
              <a:rPr lang="en-US" sz="1300" b="1" dirty="0"/>
              <a:t>Scalability:</a:t>
            </a:r>
          </a:p>
          <a:p>
            <a:pPr marL="0" lvl="0" indent="0" algn="l" rtl="0">
              <a:spcBef>
                <a:spcPts val="0"/>
              </a:spcBef>
              <a:spcAft>
                <a:spcPts val="1600"/>
              </a:spcAft>
              <a:buNone/>
            </a:pPr>
            <a:r>
              <a:rPr lang="en-US" sz="1300" dirty="0"/>
              <a:t>        The code can be scaled to handle larger datasets by optimizing algorithms and implementing parallel processing techniques.</a:t>
            </a:r>
          </a:p>
        </p:txBody>
      </p:sp>
      <p:sp>
        <p:nvSpPr>
          <p:cNvPr id="1800" name="Google Shape;1800;p37"/>
          <p:cNvSpPr txBox="1">
            <a:spLocks noGrp="1"/>
          </p:cNvSpPr>
          <p:nvPr>
            <p:ph type="title"/>
          </p:nvPr>
        </p:nvSpPr>
        <p:spPr>
          <a:xfrm>
            <a:off x="713225" y="539500"/>
            <a:ext cx="7717500" cy="60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FUTURE SCOPE</a:t>
            </a:r>
          </a:p>
        </p:txBody>
      </p:sp>
    </p:spTree>
  </p:cSld>
  <p:clrMapOvr>
    <a:masterClrMapping/>
  </p:clrMapOvr>
</p:sld>
</file>

<file path=ppt/theme/theme1.xml><?xml version="1.0" encoding="utf-8"?>
<a:theme xmlns:a="http://schemas.openxmlformats.org/drawingml/2006/main" name="Cyber Monday Social Media Strategy by Slidesgo">
  <a:themeElements>
    <a:clrScheme name="Simple Light">
      <a:dk1>
        <a:srgbClr val="000000"/>
      </a:dk1>
      <a:lt1>
        <a:srgbClr val="FFFFFF"/>
      </a:lt1>
      <a:dk2>
        <a:srgbClr val="515151"/>
      </a:dk2>
      <a:lt2>
        <a:srgbClr val="5CE0C8"/>
      </a:lt2>
      <a:accent1>
        <a:srgbClr val="EFEFEF"/>
      </a:accent1>
      <a:accent2>
        <a:srgbClr val="ADEFE3"/>
      </a:accent2>
      <a:accent3>
        <a:srgbClr val="02998B"/>
      </a:accent3>
      <a:accent4>
        <a:srgbClr val="00C3B1"/>
      </a:accent4>
      <a:accent5>
        <a:srgbClr val="F3F3F3"/>
      </a:accent5>
      <a:accent6>
        <a:srgbClr val="D9D9D9"/>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799</Words>
  <Application>Microsoft Office PowerPoint</Application>
  <PresentationFormat>On-screen Show (16:9)</PresentationFormat>
  <Paragraphs>69</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Sen ExtraBold</vt:lpstr>
      <vt:lpstr>Sen</vt:lpstr>
      <vt:lpstr>Muli</vt:lpstr>
      <vt:lpstr>Wingdings</vt:lpstr>
      <vt:lpstr>Arial</vt:lpstr>
      <vt:lpstr>Rubik</vt:lpstr>
      <vt:lpstr>Cyber Monday Social Media Strategy by Slidesgo</vt:lpstr>
      <vt:lpstr>KEYLOGGER</vt:lpstr>
      <vt:lpstr>OUTLINE</vt:lpstr>
      <vt:lpstr>PROBLEM STATEMENT</vt:lpstr>
      <vt:lpstr>PROPOSED SOLUTION</vt:lpstr>
      <vt:lpstr>SYSTEM  APPROACH</vt:lpstr>
      <vt:lpstr>ALTERNATIVE RESOURCES</vt:lpstr>
      <vt:lpstr>Result</vt:lpstr>
      <vt:lpstr>CONCLUSION</vt:lpstr>
      <vt:lpstr>FUTURE SCOPE</vt:lpstr>
      <vt:lpstr>REFERENCES</vt:lpstr>
      <vt:lpstr>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Nithish</dc:creator>
  <cp:lastModifiedBy>shruthika s</cp:lastModifiedBy>
  <cp:revision>2</cp:revision>
  <dcterms:modified xsi:type="dcterms:W3CDTF">2024-04-04T15:43:44Z</dcterms:modified>
</cp:coreProperties>
</file>