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28"/>
  </p:normalViewPr>
  <p:slideViewPr>
    <p:cSldViewPr snapToGrid="0" snapToObjects="1">
      <p:cViewPr varScale="1">
        <p:scale>
          <a:sx n="114" d="100"/>
          <a:sy n="114" d="100"/>
        </p:scale>
        <p:origin x="16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2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7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75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7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22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66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7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44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5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5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3786" y="887569"/>
            <a:ext cx="5618515" cy="2541431"/>
          </a:xfrm>
        </p:spPr>
        <p:txBody>
          <a:bodyPr>
            <a:normAutofit fontScale="90000"/>
          </a:bodyPr>
          <a:lstStyle/>
          <a:p>
            <a:r>
              <a:rPr dirty="0"/>
              <a:t>San Francisco Auto Rental (SAR)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7563" y="3565072"/>
            <a:ext cx="5618515" cy="977621"/>
          </a:xfrm>
        </p:spPr>
        <p:txBody>
          <a:bodyPr>
            <a:normAutofit/>
          </a:bodyPr>
          <a:lstStyle/>
          <a:p>
            <a:r>
              <a:rPr dirty="0"/>
              <a:t>Final </a:t>
            </a:r>
            <a:r>
              <a:t>Project Presentation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San Francisco Auto Rental (SAR) operates in the car rental market, handling 15,000 bookings per month. </a:t>
            </a:r>
          </a:p>
          <a:p>
            <a:r>
              <a:rPr dirty="0"/>
              <a:t>This analysis examines 10,000 records to enhance predictive capabilities and optimize service delivery.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Problem &amp;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Problem: SAR experiences 20% ride cancellations, affecting service reliability.</a:t>
            </a:r>
          </a:p>
          <a:p>
            <a:r>
              <a:t>- Goal: Achieve 95% accuracy in predicting cancellations using machine learning.</a:t>
            </a:r>
          </a:p>
          <a:p>
            <a:r>
              <a:t>- Optimize driver availability and booking fulfillment rates.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Understanding &amp;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Dataset: 10,000 bookings, 19 features.</a:t>
            </a:r>
          </a:p>
          <a:p>
            <a:r>
              <a:t>- Missing values handled using MICE &amp; KNN imputation.</a:t>
            </a:r>
          </a:p>
          <a:p>
            <a:r>
              <a:t>- Feature Engineering: Distance calculation (Haversine formula), clustering (K-Means), and time-based features.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45C76AC0-BB6B-419E-A327-AFA297500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B3E0B6A3-E197-43D6-82D5-7455DAB1A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4735" y="1847088"/>
            <a:ext cx="311906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6E8FB7F-676C-4AAA-5A19-F5368B09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713" y="481377"/>
            <a:ext cx="3119061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B0E4246-09B8-46D7-A0D2-4D264863A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18D219-A4AB-9359-09A7-BBFB4115C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7521" y="1313002"/>
            <a:ext cx="3720332" cy="364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A5187004-BF4B-7BDA-3D81-09232BD38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4735" y="2015732"/>
            <a:ext cx="3119062" cy="3450613"/>
          </a:xfrm>
        </p:spPr>
        <p:txBody>
          <a:bodyPr>
            <a:normAutofit/>
          </a:bodyPr>
          <a:lstStyle/>
          <a:p>
            <a:r>
              <a:rPr lang="en-US" dirty="0"/>
              <a:t>- Mobile bookings have the lowest cancellation rate (0.7%).</a:t>
            </a:r>
          </a:p>
        </p:txBody>
      </p:sp>
      <p:pic>
        <p:nvPicPr>
          <p:cNvPr id="1039" name="Picture 1038">
            <a:extLst>
              <a:ext uri="{FF2B5EF4-FFF2-40B4-BE49-F238E27FC236}">
                <a16:creationId xmlns:a16="http://schemas.microsoft.com/office/drawing/2014/main" id="{F50C8D8D-B32F-4194-8321-164EC4427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5BD24D8B-8573-4260-B700-E860AD6D2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563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8" name="Rectangle 2067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0" name="Straight Connector 2069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847088"/>
            <a:ext cx="416103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72" name="Rectangle 2071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684" y="2015732"/>
            <a:ext cx="4162768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dirty="0"/>
          </a:p>
          <a:p>
            <a:r>
              <a:rPr dirty="0"/>
              <a:t>  - Cancellation rate highest at night (21-22 hours: 16%).</a:t>
            </a:r>
          </a:p>
          <a:p>
            <a:r>
              <a:rPr dirty="0"/>
              <a:t>  - Weekend cancellations peak on Sundays (8.5%).</a:t>
            </a:r>
          </a:p>
          <a:p>
            <a:r>
              <a:rPr dirty="0"/>
              <a:t>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78C29CB-0610-C709-44F1-D3B912E63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1878" y="481109"/>
            <a:ext cx="2542761" cy="249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8A364FD-47D9-F839-91CB-31DF7D726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1877" y="3138486"/>
            <a:ext cx="2542762" cy="249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073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2076" name="Straight Connector 2075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Development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Models Implemented:</a:t>
            </a:r>
          </a:p>
          <a:p>
            <a:r>
              <a:t>  - Naive Bayes (77.25% accuracy)</a:t>
            </a:r>
          </a:p>
          <a:p>
            <a:r>
              <a:t>  - Logistic Regression (LASSO) (92.5% accuracy)</a:t>
            </a:r>
          </a:p>
          <a:p>
            <a:r>
              <a:t>  - Decision Tree (91.25% accuracy)</a:t>
            </a:r>
          </a:p>
          <a:p>
            <a:r>
              <a:t>  - K-Nearest Neighbors (92.3% accuracy)</a:t>
            </a:r>
          </a:p>
          <a:p>
            <a:r>
              <a:t>  - Random Forest (93.3% accuracy - Best Model)</a:t>
            </a:r>
          </a:p>
          <a:p>
            <a:r>
              <a:t>- Addressed class imbalance with oversampling techniques.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Impact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Estimated cost savings: $150K - $250K annually by reducing cancellations.</a:t>
            </a:r>
          </a:p>
          <a:p>
            <a:r>
              <a:t>- Strategies: </a:t>
            </a:r>
          </a:p>
          <a:p>
            <a:r>
              <a:t>  - Incentives for high-reliability drivers.</a:t>
            </a:r>
          </a:p>
          <a:p>
            <a:r>
              <a:t>  - Predictive analytics for proactive service management.</a:t>
            </a:r>
          </a:p>
          <a:p>
            <a:r>
              <a:t>  - Enhanced mobile booking features for increased adoption.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Random Forest emerged as the best model with 93.3% accuracy.</a:t>
            </a:r>
          </a:p>
          <a:p>
            <a:r>
              <a:t>- Temporal, geographical, and booking factors impact cancellations.</a:t>
            </a:r>
          </a:p>
          <a:p>
            <a:r>
              <a:t>- Implementation of predictive analytics can optimize SAR’s service reliability.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</TotalTime>
  <Words>321</Words>
  <Application>Microsoft Macintosh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San Francisco Auto Rental (SAR) Data Analysis</vt:lpstr>
      <vt:lpstr>Introduction</vt:lpstr>
      <vt:lpstr>Business Problem &amp; Goal</vt:lpstr>
      <vt:lpstr>Data Understanding &amp; Preprocessing</vt:lpstr>
      <vt:lpstr>Exploratory Data Analysis (EDA)</vt:lpstr>
      <vt:lpstr>PowerPoint Presentation</vt:lpstr>
      <vt:lpstr>Model Development &amp; Evaluation</vt:lpstr>
      <vt:lpstr>Business Impact &amp; 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Shruthi Reddy Vudem</cp:lastModifiedBy>
  <cp:revision>3</cp:revision>
  <dcterms:created xsi:type="dcterms:W3CDTF">2013-01-27T09:14:16Z</dcterms:created>
  <dcterms:modified xsi:type="dcterms:W3CDTF">2025-03-25T23:56:20Z</dcterms:modified>
  <cp:category/>
</cp:coreProperties>
</file>