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5" r:id="rId10"/>
    <p:sldId id="270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ADF6-B71C-4D41-8187-C49EF3F29B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narqube.org/downloads/" TargetMode="External"/><Relationship Id="rId3" Type="http://schemas.openxmlformats.org/officeDocument/2006/relationships/hyperlink" Target="https://dev.mysql.com/downloads/workbench/" TargetMode="External"/><Relationship Id="rId7" Type="http://schemas.openxmlformats.org/officeDocument/2006/relationships/hyperlink" Target="https://chrome.google.com/webstore/detail/postman/fhbjgbiflinjbdggehcddcbncdddomop?hl=en" TargetMode="External"/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download_jmeter.cgi" TargetMode="External"/><Relationship Id="rId5" Type="http://schemas.openxmlformats.org/officeDocument/2006/relationships/hyperlink" Target="http://svn.apache.org/repos/asf/tomcat/tc8.0.x/trunk/" TargetMode="External"/><Relationship Id="rId10" Type="http://schemas.openxmlformats.org/officeDocument/2006/relationships/hyperlink" Target="https://tortoisegit.org/download/" TargetMode="External"/><Relationship Id="rId4" Type="http://schemas.openxmlformats.org/officeDocument/2006/relationships/hyperlink" Target="http://www.oracle.com/technetwork/java/javase/downloads/jdk8-downloads-2133151.html" TargetMode="External"/><Relationship Id="rId9" Type="http://schemas.openxmlformats.org/officeDocument/2006/relationships/hyperlink" Target="http://tirthalpatel.blogspot.in/2014/01/static-code-analyzers-checkstyle-pmd-findbug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- MyItinerary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scope of the project </a:t>
            </a:r>
            <a:r>
              <a:rPr lang="en-US" sz="1600" b="1" dirty="0"/>
              <a:t>MyItinerary</a:t>
            </a:r>
            <a:r>
              <a:rPr lang="en-US" sz="1600" dirty="0"/>
              <a:t> is that the guest should be able to book resort reservation and dining reservation using a REST client.</a:t>
            </a:r>
          </a:p>
          <a:p>
            <a:r>
              <a:rPr lang="en-US" sz="1600" dirty="0"/>
              <a:t>Guest should be able to view his itinerary which contains list of his resort and dining reservations(past, present and future).</a:t>
            </a:r>
          </a:p>
          <a:p>
            <a:r>
              <a:rPr lang="en-US" sz="1600" dirty="0"/>
              <a:t>Inorder for the guest to book or view reservations, he/she should be a registered guest. </a:t>
            </a:r>
          </a:p>
          <a:p>
            <a:r>
              <a:rPr lang="en-US" sz="1600" dirty="0"/>
              <a:t>Business validation has to be done at service level and appropriate warning/error messages has to be thrown/displayed.</a:t>
            </a:r>
          </a:p>
          <a:p>
            <a:r>
              <a:rPr lang="en-US" sz="1600" dirty="0"/>
              <a:t>PMD and checkstyle violations need to be maintained as part of development activity.</a:t>
            </a:r>
          </a:p>
          <a:p>
            <a:r>
              <a:rPr lang="en-US" sz="1600" dirty="0"/>
              <a:t>Code available in Git should be in compliable state with above code quality taken care of.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79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489397" y="966860"/>
            <a:ext cx="11513713" cy="536954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783052" y="25263"/>
            <a:ext cx="4898086" cy="83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263"/>
            <a:ext cx="446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dirty="0"/>
              <a:t>Deployment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20461" y="1751527"/>
            <a:ext cx="1841679" cy="73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Experience UI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72128" y="1275008"/>
            <a:ext cx="1841679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guestProfile.war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72023" y="2118575"/>
            <a:ext cx="2320346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resortReservation.war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972023" y="3321619"/>
            <a:ext cx="2434105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diningReservation.war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03088" y="5155482"/>
            <a:ext cx="217996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guestItinerary.war</a:t>
            </a:r>
            <a:endParaRPr lang="en-US" dirty="0"/>
          </a:p>
        </p:txBody>
      </p:sp>
      <p:cxnSp>
        <p:nvCxnSpPr>
          <p:cNvPr id="14" name="Elbow Connector 13"/>
          <p:cNvCxnSpPr>
            <a:stCxn id="5" idx="0"/>
            <a:endCxn id="7" idx="1"/>
          </p:cNvCxnSpPr>
          <p:nvPr/>
        </p:nvCxnSpPr>
        <p:spPr>
          <a:xfrm rot="5400000" flipH="1" flipV="1">
            <a:off x="3501979" y="181379"/>
            <a:ext cx="109471" cy="3030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5057" y="1575213"/>
            <a:ext cx="146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Guest service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8633" y="988174"/>
            <a:ext cx="156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Validate Guest service</a:t>
            </a:r>
          </a:p>
        </p:txBody>
      </p:sp>
      <p:cxnSp>
        <p:nvCxnSpPr>
          <p:cNvPr id="21" name="Elbow Connector 20"/>
          <p:cNvCxnSpPr>
            <a:stCxn id="5" idx="3"/>
            <a:endCxn id="8" idx="1"/>
          </p:cNvCxnSpPr>
          <p:nvPr/>
        </p:nvCxnSpPr>
        <p:spPr>
          <a:xfrm>
            <a:off x="2962140" y="2118575"/>
            <a:ext cx="5009883" cy="367048"/>
          </a:xfrm>
          <a:prstGeom prst="bentConnector3">
            <a:avLst>
              <a:gd name="adj1" fmla="val 45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0"/>
            <a:endCxn id="7" idx="0"/>
          </p:cNvCxnSpPr>
          <p:nvPr/>
        </p:nvCxnSpPr>
        <p:spPr>
          <a:xfrm rot="5400000" flipH="1" flipV="1">
            <a:off x="3778875" y="-462565"/>
            <a:ext cx="476519" cy="3951667"/>
          </a:xfrm>
          <a:prstGeom prst="bentConnector3">
            <a:avLst>
              <a:gd name="adj1" fmla="val 147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498" y="2163599"/>
            <a:ext cx="21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Book  resort reservation service</a:t>
            </a:r>
          </a:p>
        </p:txBody>
      </p:sp>
      <p:cxnSp>
        <p:nvCxnSpPr>
          <p:cNvPr id="27" name="Elbow Connector 26"/>
          <p:cNvCxnSpPr>
            <a:stCxn id="5" idx="2"/>
            <a:endCxn id="9" idx="1"/>
          </p:cNvCxnSpPr>
          <p:nvPr/>
        </p:nvCxnSpPr>
        <p:spPr>
          <a:xfrm rot="16200000" flipH="1">
            <a:off x="4405140" y="121784"/>
            <a:ext cx="1203044" cy="593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0561" y="3401481"/>
            <a:ext cx="215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Book Dining reservation service</a:t>
            </a:r>
          </a:p>
        </p:txBody>
      </p:sp>
      <p:cxnSp>
        <p:nvCxnSpPr>
          <p:cNvPr id="30" name="Elbow Connector 29"/>
          <p:cNvCxnSpPr>
            <a:stCxn id="5" idx="1"/>
            <a:endCxn id="10" idx="1"/>
          </p:cNvCxnSpPr>
          <p:nvPr/>
        </p:nvCxnSpPr>
        <p:spPr>
          <a:xfrm rot="10800000" flipH="1" flipV="1">
            <a:off x="1120460" y="2118574"/>
            <a:ext cx="3482627" cy="3403955"/>
          </a:xfrm>
          <a:prstGeom prst="bentConnector3">
            <a:avLst>
              <a:gd name="adj1" fmla="val -6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2334" y="5245530"/>
            <a:ext cx="155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Show itinerary service</a:t>
            </a:r>
          </a:p>
        </p:txBody>
      </p:sp>
      <p:cxnSp>
        <p:nvCxnSpPr>
          <p:cNvPr id="36" name="Elbow Connector 35"/>
          <p:cNvCxnSpPr>
            <a:stCxn id="5" idx="3"/>
            <a:endCxn id="8" idx="2"/>
          </p:cNvCxnSpPr>
          <p:nvPr/>
        </p:nvCxnSpPr>
        <p:spPr>
          <a:xfrm>
            <a:off x="2962140" y="2118575"/>
            <a:ext cx="6170056" cy="734096"/>
          </a:xfrm>
          <a:prstGeom prst="bentConnector4">
            <a:avLst>
              <a:gd name="adj1" fmla="val 40598"/>
              <a:gd name="adj2" fmla="val 131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7776" y="2821168"/>
            <a:ext cx="22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Cancel resort reservation service</a:t>
            </a:r>
          </a:p>
        </p:txBody>
      </p:sp>
      <p:cxnSp>
        <p:nvCxnSpPr>
          <p:cNvPr id="40" name="Elbow Connector 39"/>
          <p:cNvCxnSpPr>
            <a:endCxn id="9" idx="2"/>
          </p:cNvCxnSpPr>
          <p:nvPr/>
        </p:nvCxnSpPr>
        <p:spPr>
          <a:xfrm>
            <a:off x="2027825" y="2828704"/>
            <a:ext cx="7161251" cy="1227011"/>
          </a:xfrm>
          <a:prstGeom prst="bentConnector4">
            <a:avLst>
              <a:gd name="adj1" fmla="val 319"/>
              <a:gd name="adj2" fmla="val 118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03100" y="3980084"/>
            <a:ext cx="224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Cancel Dining reservation service</a:t>
            </a:r>
          </a:p>
        </p:txBody>
      </p:sp>
      <p:cxnSp>
        <p:nvCxnSpPr>
          <p:cNvPr id="45" name="Elbow Connector 44"/>
          <p:cNvCxnSpPr>
            <a:stCxn id="10" idx="3"/>
            <a:endCxn id="8" idx="3"/>
          </p:cNvCxnSpPr>
          <p:nvPr/>
        </p:nvCxnSpPr>
        <p:spPr>
          <a:xfrm flipV="1">
            <a:off x="6783052" y="2485623"/>
            <a:ext cx="3509317" cy="3036907"/>
          </a:xfrm>
          <a:prstGeom prst="bentConnector3">
            <a:avLst>
              <a:gd name="adj1" fmla="val 106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53329" y="5233971"/>
            <a:ext cx="315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Resort Reservations by Guest ID service</a:t>
            </a:r>
          </a:p>
        </p:txBody>
      </p:sp>
      <p:cxnSp>
        <p:nvCxnSpPr>
          <p:cNvPr id="52" name="Elbow Connector 51"/>
          <p:cNvCxnSpPr>
            <a:stCxn id="10" idx="0"/>
            <a:endCxn id="9" idx="3"/>
          </p:cNvCxnSpPr>
          <p:nvPr/>
        </p:nvCxnSpPr>
        <p:spPr>
          <a:xfrm rot="5400000" flipH="1" flipV="1">
            <a:off x="7316192" y="2065546"/>
            <a:ext cx="1466815" cy="4713058"/>
          </a:xfrm>
          <a:prstGeom prst="bentConnector4">
            <a:avLst>
              <a:gd name="adj1" fmla="val 19050"/>
              <a:gd name="adj2" fmla="val 10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1941" y="4644843"/>
            <a:ext cx="3150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Dining Reservations by Guest ID service</a:t>
            </a:r>
          </a:p>
        </p:txBody>
      </p:sp>
      <p:sp>
        <p:nvSpPr>
          <p:cNvPr id="55" name="Can 54"/>
          <p:cNvSpPr/>
          <p:nvPr/>
        </p:nvSpPr>
        <p:spPr>
          <a:xfrm>
            <a:off x="7089033" y="232765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7" idx="3"/>
            <a:endCxn id="55" idx="3"/>
          </p:cNvCxnSpPr>
          <p:nvPr/>
        </p:nvCxnSpPr>
        <p:spPr>
          <a:xfrm flipV="1">
            <a:off x="6913807" y="585007"/>
            <a:ext cx="289723" cy="105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3529" y="582864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GUESTPROFILE</a:t>
            </a:r>
          </a:p>
        </p:txBody>
      </p:sp>
      <p:sp>
        <p:nvSpPr>
          <p:cNvPr id="61" name="Can 60"/>
          <p:cNvSpPr/>
          <p:nvPr/>
        </p:nvSpPr>
        <p:spPr>
          <a:xfrm>
            <a:off x="9074578" y="193798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8" idx="0"/>
            <a:endCxn id="61" idx="3"/>
          </p:cNvCxnSpPr>
          <p:nvPr/>
        </p:nvCxnSpPr>
        <p:spPr>
          <a:xfrm rot="5400000" flipH="1" flipV="1">
            <a:off x="8374368" y="1303869"/>
            <a:ext cx="1572535" cy="5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16064" y="541205"/>
            <a:ext cx="17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RESORTRESERVATION</a:t>
            </a:r>
          </a:p>
        </p:txBody>
      </p:sp>
      <p:sp>
        <p:nvSpPr>
          <p:cNvPr id="65" name="Can 64"/>
          <p:cNvSpPr/>
          <p:nvPr/>
        </p:nvSpPr>
        <p:spPr>
          <a:xfrm>
            <a:off x="10306563" y="232765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86637" y="615842"/>
            <a:ext cx="201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DININGRESERVATION</a:t>
            </a:r>
          </a:p>
        </p:txBody>
      </p:sp>
      <p:cxnSp>
        <p:nvCxnSpPr>
          <p:cNvPr id="68" name="Elbow Connector 67"/>
          <p:cNvCxnSpPr>
            <a:stCxn id="9" idx="0"/>
            <a:endCxn id="65" idx="3"/>
          </p:cNvCxnSpPr>
          <p:nvPr/>
        </p:nvCxnSpPr>
        <p:spPr>
          <a:xfrm rot="5400000" flipH="1" flipV="1">
            <a:off x="8436762" y="1337321"/>
            <a:ext cx="2736612" cy="1231984"/>
          </a:xfrm>
          <a:prstGeom prst="bentConnector3">
            <a:avLst>
              <a:gd name="adj1" fmla="val 7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9555" y="5919735"/>
            <a:ext cx="1813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Tomcat Server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60348" y="31875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04228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154" y="103031"/>
            <a:ext cx="54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64912"/>
              </p:ext>
            </p:extLst>
          </p:nvPr>
        </p:nvGraphicFramePr>
        <p:xfrm>
          <a:off x="2743200" y="1181677"/>
          <a:ext cx="6941711" cy="5122974"/>
        </p:xfrm>
        <a:graphic>
          <a:graphicData uri="http://schemas.openxmlformats.org/drawingml/2006/table">
            <a:tbl>
              <a:tblPr/>
              <a:tblGrid>
                <a:gridCol w="77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GuestProfile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ResortReservation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PK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ReservationNumber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PK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Email(Varchar50)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FK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FirstName(varchar50)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(varchar50)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LastName(varchar50)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Address(varchar255)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Phone(varchar15)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NoOfPeople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password(varchar20)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Status(Varchar10)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DiningReservation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ReservationNumber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PK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FK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DiningType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(varchar50)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NoOfPeople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Status(Varchar10)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Indicates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required field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0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List of software’s required as part of the project development.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1.	Spring Tool Suite - Version: 3.8.2.RELEASE (Platform: Eclipse Neon.1 (4.6.1) - </a:t>
            </a:r>
            <a:r>
              <a:rPr lang="en-US" dirty="0">
                <a:hlinkClick r:id="rId2"/>
              </a:rPr>
              <a:t>https://spring.io/tools/sts/all</a:t>
            </a:r>
            <a:endParaRPr lang="en-US" dirty="0"/>
          </a:p>
          <a:p>
            <a:r>
              <a:rPr lang="en-US" dirty="0"/>
              <a:t>2.	Eclipse </a:t>
            </a:r>
            <a:r>
              <a:rPr lang="en-US" dirty="0" err="1"/>
              <a:t>pmd</a:t>
            </a:r>
            <a:r>
              <a:rPr lang="en-US" dirty="0"/>
              <a:t> 1.8 (eclipse-</a:t>
            </a:r>
            <a:r>
              <a:rPr lang="en-US" dirty="0" err="1"/>
              <a:t>pmd</a:t>
            </a:r>
            <a:r>
              <a:rPr lang="en-US" dirty="0"/>
              <a:t> plug-in integrates the well-known source code analyzer PMD into the Eclipse IDE)</a:t>
            </a:r>
          </a:p>
          <a:p>
            <a:r>
              <a:rPr lang="en-US" dirty="0"/>
              <a:t>3.	MySQL Workbench 6.3  (</a:t>
            </a:r>
            <a:r>
              <a:rPr lang="en-US" dirty="0">
                <a:hlinkClick r:id="rId3"/>
              </a:rPr>
              <a:t>https://dev.mysql.com/downloads/workbench/</a:t>
            </a:r>
            <a:r>
              <a:rPr lang="en-US" dirty="0"/>
              <a:t> )</a:t>
            </a:r>
          </a:p>
          <a:p>
            <a:r>
              <a:rPr lang="en-US" dirty="0"/>
              <a:t>4.	JDK 1.8 (</a:t>
            </a:r>
            <a:r>
              <a:rPr lang="en-US" dirty="0">
                <a:hlinkClick r:id="rId4"/>
              </a:rPr>
              <a:t>http://www.oracle.com/technetwork/java/javase/downloads/jdk8-downloads-2133151.html</a:t>
            </a:r>
            <a:r>
              <a:rPr lang="en-US" dirty="0"/>
              <a:t>)</a:t>
            </a:r>
          </a:p>
          <a:p>
            <a:r>
              <a:rPr lang="en-US" dirty="0"/>
              <a:t>5.	Tomcat 8 (Version 8.0.39) - </a:t>
            </a:r>
            <a:r>
              <a:rPr lang="en-US" dirty="0">
                <a:hlinkClick r:id="rId5"/>
              </a:rPr>
              <a:t>http://svn.apache.org/repos/asf/tomcat/tc8.0.x/trunk/</a:t>
            </a:r>
            <a:endParaRPr lang="en-US" dirty="0"/>
          </a:p>
          <a:p>
            <a:r>
              <a:rPr lang="en-US" dirty="0"/>
              <a:t>6.	Apache JMeter apache-jmeter-3.1 - </a:t>
            </a:r>
            <a:r>
              <a:rPr lang="en-US" dirty="0">
                <a:hlinkClick r:id="rId6"/>
              </a:rPr>
              <a:t>http://jmeter.apache.org/download_jmeter.cgi</a:t>
            </a:r>
            <a:r>
              <a:rPr lang="en-US" dirty="0"/>
              <a:t> </a:t>
            </a:r>
          </a:p>
          <a:p>
            <a:r>
              <a:rPr lang="en-US" dirty="0"/>
              <a:t>7.	Postman Rest client - </a:t>
            </a:r>
            <a:r>
              <a:rPr lang="en-US" dirty="0">
                <a:hlinkClick r:id="rId7"/>
              </a:rPr>
              <a:t>https://chrome.google.com/webstore/detail/postman/fhbjgbiflinjbdggehcddcbncdddomop?hl=en</a:t>
            </a:r>
            <a:endParaRPr lang="en-US" dirty="0"/>
          </a:p>
          <a:p>
            <a:r>
              <a:rPr lang="en-US" dirty="0"/>
              <a:t>8.	</a:t>
            </a:r>
            <a:r>
              <a:rPr lang="en-US" dirty="0" err="1"/>
              <a:t>SonarQube</a:t>
            </a:r>
            <a:r>
              <a:rPr lang="en-US" dirty="0"/>
              <a:t> 6.2 </a:t>
            </a:r>
            <a:r>
              <a:rPr lang="en-US" dirty="0">
                <a:hlinkClick r:id="rId8"/>
              </a:rPr>
              <a:t>https://www.sonarqube.org/downloads/</a:t>
            </a:r>
            <a:endParaRPr lang="en-US" dirty="0"/>
          </a:p>
          <a:p>
            <a:r>
              <a:rPr lang="en-US" dirty="0"/>
              <a:t>9.	</a:t>
            </a:r>
            <a:r>
              <a:rPr lang="en-US" dirty="0" err="1"/>
              <a:t>Corbetura</a:t>
            </a:r>
            <a:r>
              <a:rPr lang="en-US" dirty="0"/>
              <a:t> Maven Plugin http://www.mojohaus.org/cobertura-maven-plugin/  Ref: http://www.mojohaus.org/cobertura-maven-plugin/usage.html, </a:t>
            </a:r>
            <a:r>
              <a:rPr lang="en-US" dirty="0">
                <a:hlinkClick r:id="rId9"/>
              </a:rPr>
              <a:t>http://tirthalpatel.blogspot.in/2014/01/static-code-analyzers-checkstyle-pmd-findbugs.html</a:t>
            </a:r>
            <a:endParaRPr lang="en-US" dirty="0"/>
          </a:p>
          <a:p>
            <a:r>
              <a:rPr lang="en-US" dirty="0"/>
              <a:t>10.	</a:t>
            </a:r>
            <a:r>
              <a:rPr lang="en-US" dirty="0" err="1"/>
              <a:t>GitHub</a:t>
            </a:r>
            <a:r>
              <a:rPr lang="en-US" dirty="0"/>
              <a:t> - https://github.com/, https://git-scm.com/downloads, </a:t>
            </a:r>
            <a:r>
              <a:rPr lang="en-US" dirty="0">
                <a:hlinkClick r:id="rId10"/>
              </a:rPr>
              <a:t>https://tortoisegit.org/download/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2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RESTFUL service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Service1: Create / Validate Guest</a:t>
            </a:r>
          </a:p>
          <a:p>
            <a:r>
              <a:rPr lang="en-US" dirty="0"/>
              <a:t>Service2: Book Resort Reservation</a:t>
            </a:r>
          </a:p>
          <a:p>
            <a:r>
              <a:rPr lang="en-US" dirty="0"/>
              <a:t>Service3: Provide Resort Reservations by Guest ID</a:t>
            </a:r>
          </a:p>
          <a:p>
            <a:r>
              <a:rPr lang="en-US" dirty="0"/>
              <a:t>Service4: Book Dining Reservation</a:t>
            </a:r>
          </a:p>
          <a:p>
            <a:r>
              <a:rPr lang="en-US" dirty="0"/>
              <a:t>Service5: Provide Dining Reservations by Guest ID</a:t>
            </a:r>
          </a:p>
          <a:p>
            <a:r>
              <a:rPr lang="en-US" dirty="0"/>
              <a:t>Service6: Show Itinerary (To display all Resort , Dining Reservation details for a Guest ID</a:t>
            </a:r>
          </a:p>
        </p:txBody>
      </p:sp>
    </p:spTree>
    <p:extLst>
      <p:ext uri="{BB962C8B-B14F-4D97-AF65-F5344CB8AC3E}">
        <p14:creationId xmlns:p14="http://schemas.microsoft.com/office/powerpoint/2010/main" val="22851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9871" y="2512855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*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90185" y="2395471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50 characters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9870" y="3101663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*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90185" y="3075906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50 characters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Page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21250" y="399245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94337" y="399245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User? Register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029" y="1588391"/>
            <a:ext cx="59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 </a:t>
            </a:r>
            <a:r>
              <a:rPr lang="en-US" dirty="0"/>
              <a:t>Username/password is not valid</a:t>
            </a:r>
          </a:p>
        </p:txBody>
      </p:sp>
    </p:spTree>
    <p:extLst>
      <p:ext uri="{BB962C8B-B14F-4D97-AF65-F5344CB8AC3E}">
        <p14:creationId xmlns:p14="http://schemas.microsoft.com/office/powerpoint/2010/main" val="79281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249" y="785611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Email(User Id) *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04563" y="785611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50 characters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248" y="1491803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 *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04563" y="1466046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50 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248" y="2223752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 *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4563" y="2197995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50 characters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248" y="2984679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04563" y="2958922"/>
            <a:ext cx="2331076" cy="8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255 characters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248" y="4225342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*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04563" y="4199585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15 characters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248" y="4986269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*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04563" y="4960512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20 characters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4248" y="5747196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 *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04563" y="5721439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20 characters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Guest 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91707" y="627201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65335" y="627201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3368" y="746974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email is not valid/Email already exists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3368" y="1430163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First name is missing/invalid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3368" y="2187868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Last name is missing/invalid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3368" y="3102902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Address invalid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83368" y="4225342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Phone number is missing/invalid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3368" y="5064010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password is missing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83368" y="5668010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Warning message: </a:t>
            </a:r>
            <a:r>
              <a:rPr lang="en-US" sz="1400" dirty="0"/>
              <a:t>Password does not match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14468" y="93421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19348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resort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 Page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Dining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Itinerary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Resort reservations:  Capgemini Resort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8650" y="3810000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Dining reservations: Capgemini Fine Dining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588650" y="4241866"/>
            <a:ext cx="7933389" cy="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</a:t>
            </a:r>
            <a:r>
              <a:rPr lang="en-US" dirty="0"/>
              <a:t> </a:t>
            </a:r>
            <a:r>
              <a:rPr lang="en-US" sz="1200" dirty="0"/>
              <a:t>First name &amp; Last name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Out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91685" y="154546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9842" y="1668369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0005" y="166836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Room Type: Standard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9841" y="1965570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0004" y="1965570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Departure Date: 4/01/2017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5017" y="196482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nights: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2090" y="1667626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26885" y="163018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Booked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591279" y="1961659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691685" y="2661932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69842" y="2784836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60005" y="2784835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Room Type: Standard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9841" y="3082037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0004" y="3082037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Departure Date: 4/01/2017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85017" y="308129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nights: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42090" y="2784093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6885" y="274664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cancelled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591279" y="3107562"/>
            <a:ext cx="1119392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676658" y="4389551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54815" y="447381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44978" y="4473817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Dining Type: Lunch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4814" y="4771019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4977" y="477101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time: 12:30 PM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27063" y="447307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11858" y="4435631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Booked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576252" y="4767108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676658" y="5467381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54815" y="5590285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4978" y="5590284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Room Type: Standard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54814" y="5887486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27063" y="558954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11858" y="555209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cancelled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576252" y="5913011"/>
            <a:ext cx="1119392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4976" y="590398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time: 12:30 PM</a:t>
            </a:r>
          </a:p>
        </p:txBody>
      </p:sp>
    </p:spTree>
    <p:extLst>
      <p:ext uri="{BB962C8B-B14F-4D97-AF65-F5344CB8AC3E}">
        <p14:creationId xmlns:p14="http://schemas.microsoft.com/office/powerpoint/2010/main" val="25444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resort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Book Resort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Dining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Itinerary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Welcome to Capgemini Resort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</a:t>
            </a:r>
            <a:r>
              <a:rPr lang="en-US" dirty="0"/>
              <a:t> </a:t>
            </a:r>
            <a:r>
              <a:rPr lang="en-US" sz="1200" dirty="0"/>
              <a:t>First name &amp; Last name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6079" y="1687132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Room Type: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1392" y="1687132"/>
            <a:ext cx="188031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5782611" y="1757966"/>
            <a:ext cx="309093" cy="1745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80735" y="1687132"/>
            <a:ext cx="1723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(Standard, Deluxe, Suite)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0" y="2440812"/>
            <a:ext cx="4467225" cy="666750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5576552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150180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71" y="2361455"/>
            <a:ext cx="2514600" cy="75247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171923" y="262029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 – 4)</a:t>
            </a:r>
          </a:p>
        </p:txBody>
      </p:sp>
    </p:spTree>
    <p:extLst>
      <p:ext uri="{BB962C8B-B14F-4D97-AF65-F5344CB8AC3E}">
        <p14:creationId xmlns:p14="http://schemas.microsoft.com/office/powerpoint/2010/main" val="742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resort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6680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Resort reservation Confirmation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Dining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Itinerary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Your reservation is confirmed at Capgemini Resort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</a:t>
            </a:r>
            <a:r>
              <a:rPr lang="en-US" dirty="0"/>
              <a:t> </a:t>
            </a:r>
            <a:r>
              <a:rPr lang="en-US" sz="1200" dirty="0"/>
              <a:t>First name &amp; Last name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Out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1685" y="154546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69842" y="1668369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60005" y="166836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Room Type: Standard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69841" y="1965570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60004" y="1965570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Departure Date: 4/01/2017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85017" y="196482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nights: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2090" y="1667626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26885" y="163018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Booked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591279" y="1961659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</p:spTree>
    <p:extLst>
      <p:ext uri="{BB962C8B-B14F-4D97-AF65-F5344CB8AC3E}">
        <p14:creationId xmlns:p14="http://schemas.microsoft.com/office/powerpoint/2010/main" val="289287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resort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Book Dining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Dining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Itinerary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Welcome to Capgemini Fine Dining Restaurant!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</a:t>
            </a:r>
            <a:r>
              <a:rPr lang="en-US" dirty="0"/>
              <a:t> </a:t>
            </a:r>
            <a:r>
              <a:rPr lang="en-US" sz="1200" dirty="0"/>
              <a:t>First name &amp; Last name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6079" y="1687132"/>
            <a:ext cx="108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Dining Type: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1392" y="1687132"/>
            <a:ext cx="188031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5782611" y="1757966"/>
            <a:ext cx="309093" cy="1745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80735" y="1687132"/>
            <a:ext cx="17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(Breakfast, Lunch, Dinner)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576552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150180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9" y="2196680"/>
            <a:ext cx="7543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resort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6680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Dining reservation Confirmation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Dining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Itinerary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49" y="785611"/>
            <a:ext cx="67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Your reservation is confirmed at Capgemini Fine Dining Restaurant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</a:t>
            </a:r>
            <a:r>
              <a:rPr lang="en-US" dirty="0"/>
              <a:t> </a:t>
            </a:r>
            <a:r>
              <a:rPr lang="en-US" sz="1200" dirty="0"/>
              <a:t>First name &amp; Last name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Out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76658" y="159483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54815" y="1679102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Reservation #: 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978" y="1679101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Dining Type: Lunch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4814" y="1976303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Date: 01/01/2017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4977" y="1976303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Arrival time: 12:30 PM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7063" y="167835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guests: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11858" y="164091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Booked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76252" y="1972392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Booking</a:t>
            </a:r>
          </a:p>
        </p:txBody>
      </p:sp>
    </p:spTree>
    <p:extLst>
      <p:ext uri="{BB962C8B-B14F-4D97-AF65-F5344CB8AC3E}">
        <p14:creationId xmlns:p14="http://schemas.microsoft.com/office/powerpoint/2010/main" val="19717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263"/>
            <a:ext cx="117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dirty="0"/>
              <a:t>Technology Stack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1801"/>
              </p:ext>
            </p:extLst>
          </p:nvPr>
        </p:nvGraphicFramePr>
        <p:xfrm>
          <a:off x="2021983" y="1516861"/>
          <a:ext cx="8178085" cy="3735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UI Layer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Service Layer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Development pipeline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Logging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Code Quality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694515" y="2158256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Java 1.8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8784" y="2158255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Spring 5.x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94834" y="2073293"/>
            <a:ext cx="1226942" cy="452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Spring JDBC /Hibernate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60717" y="2166171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Spring REST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21658" y="278711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GitHub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5341284" y="278711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Maven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45275" y="3378844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MySQL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45274" y="3910996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Log4j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04095" y="4547484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JUnit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16208" y="457196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PMD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60434" y="457196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Checkstyle</a:t>
            </a:r>
          </a:p>
        </p:txBody>
      </p:sp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8814A9DC-F183-49B2-9F1D-C20356C8F947}"/>
              </a:ext>
            </a:extLst>
          </p:cNvPr>
          <p:cNvSpPr/>
          <p:nvPr/>
        </p:nvSpPr>
        <p:spPr>
          <a:xfrm>
            <a:off x="8539263" y="2173213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605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879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Scope - MyItinerary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software’s required as part of the project development. </vt:lpstr>
      <vt:lpstr>RESTFUL service list</vt:lpstr>
    </vt:vector>
  </TitlesOfParts>
  <Company>Capgemini GCC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Setty, Sunil</dc:creator>
  <cp:lastModifiedBy>Balasubramani, Mahesh</cp:lastModifiedBy>
  <cp:revision>56</cp:revision>
  <dcterms:created xsi:type="dcterms:W3CDTF">2016-12-27T06:19:13Z</dcterms:created>
  <dcterms:modified xsi:type="dcterms:W3CDTF">2018-07-20T07:21:51Z</dcterms:modified>
</cp:coreProperties>
</file>