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9" r:id="rId3"/>
    <p:sldId id="260" r:id="rId4"/>
    <p:sldId id="258" r:id="rId5"/>
    <p:sldId id="257"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46646FF-3E54-4EE2-A149-2450657C2739}" type="datetimeFigureOut">
              <a:rPr lang="th-TH" smtClean="0"/>
              <a:t>01/09/66</a:t>
            </a:fld>
            <a:endParaRPr lang="th-TH"/>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th-TH"/>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4B2EE28-968E-4803-AA41-429A46D5C135}" type="slidenum">
              <a:rPr lang="th-TH" smtClean="0"/>
              <a:t>‹#›</a:t>
            </a:fld>
            <a:endParaRPr lang="th-TH"/>
          </a:p>
        </p:txBody>
      </p:sp>
    </p:spTree>
    <p:extLst>
      <p:ext uri="{BB962C8B-B14F-4D97-AF65-F5344CB8AC3E}">
        <p14:creationId xmlns:p14="http://schemas.microsoft.com/office/powerpoint/2010/main" val="526370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6646FF-3E54-4EE2-A149-2450657C2739}" type="datetimeFigureOut">
              <a:rPr lang="th-TH" smtClean="0"/>
              <a:t>01/09/66</a:t>
            </a:fld>
            <a:endParaRPr lang="th-TH"/>
          </a:p>
        </p:txBody>
      </p:sp>
      <p:sp>
        <p:nvSpPr>
          <p:cNvPr id="6" name="Footer Placeholder 5"/>
          <p:cNvSpPr>
            <a:spLocks noGrp="1"/>
          </p:cNvSpPr>
          <p:nvPr>
            <p:ph type="ftr" sz="quarter" idx="11"/>
          </p:nvPr>
        </p:nvSpPr>
        <p:spPr/>
        <p:txBody>
          <a:bodyPr/>
          <a:lstStyle/>
          <a:p>
            <a:endParaRPr lang="th-TH"/>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4B2EE28-968E-4803-AA41-429A46D5C135}" type="slidenum">
              <a:rPr lang="th-TH" smtClean="0"/>
              <a:t>‹#›</a:t>
            </a:fld>
            <a:endParaRPr lang="th-TH"/>
          </a:p>
        </p:txBody>
      </p:sp>
    </p:spTree>
    <p:extLst>
      <p:ext uri="{BB962C8B-B14F-4D97-AF65-F5344CB8AC3E}">
        <p14:creationId xmlns:p14="http://schemas.microsoft.com/office/powerpoint/2010/main" val="2984975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46646FF-3E54-4EE2-A149-2450657C2739}" type="datetimeFigureOut">
              <a:rPr lang="th-TH" smtClean="0"/>
              <a:t>01/09/66</a:t>
            </a:fld>
            <a:endParaRPr lang="th-TH"/>
          </a:p>
        </p:txBody>
      </p:sp>
      <p:sp>
        <p:nvSpPr>
          <p:cNvPr id="5" name="Footer Placeholder 4"/>
          <p:cNvSpPr>
            <a:spLocks noGrp="1"/>
          </p:cNvSpPr>
          <p:nvPr>
            <p:ph type="ftr" sz="quarter" idx="11"/>
          </p:nvPr>
        </p:nvSpPr>
        <p:spPr/>
        <p:txBody>
          <a:bodyPr/>
          <a:lstStyle/>
          <a:p>
            <a:endParaRPr lang="th-TH"/>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B2EE28-968E-4803-AA41-429A46D5C135}" type="slidenum">
              <a:rPr lang="th-TH" smtClean="0"/>
              <a:t>‹#›</a:t>
            </a:fld>
            <a:endParaRPr lang="th-TH"/>
          </a:p>
        </p:txBody>
      </p:sp>
    </p:spTree>
    <p:extLst>
      <p:ext uri="{BB962C8B-B14F-4D97-AF65-F5344CB8AC3E}">
        <p14:creationId xmlns:p14="http://schemas.microsoft.com/office/powerpoint/2010/main" val="2651350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46646FF-3E54-4EE2-A149-2450657C2739}" type="datetimeFigureOut">
              <a:rPr lang="th-TH" smtClean="0"/>
              <a:t>01/09/66</a:t>
            </a:fld>
            <a:endParaRPr lang="th-TH"/>
          </a:p>
        </p:txBody>
      </p:sp>
      <p:sp>
        <p:nvSpPr>
          <p:cNvPr id="5" name="Footer Placeholder 4"/>
          <p:cNvSpPr>
            <a:spLocks noGrp="1"/>
          </p:cNvSpPr>
          <p:nvPr>
            <p:ph type="ftr" sz="quarter" idx="11"/>
          </p:nvPr>
        </p:nvSpPr>
        <p:spPr/>
        <p:txBody>
          <a:bodyPr/>
          <a:lstStyle/>
          <a:p>
            <a:endParaRPr lang="th-TH"/>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B2EE28-968E-4803-AA41-429A46D5C135}" type="slidenum">
              <a:rPr lang="th-TH" smtClean="0"/>
              <a:t>‹#›</a:t>
            </a:fld>
            <a:endParaRPr lang="th-TH"/>
          </a:p>
        </p:txBody>
      </p:sp>
    </p:spTree>
    <p:extLst>
      <p:ext uri="{BB962C8B-B14F-4D97-AF65-F5344CB8AC3E}">
        <p14:creationId xmlns:p14="http://schemas.microsoft.com/office/powerpoint/2010/main" val="463548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6646FF-3E54-4EE2-A149-2450657C2739}" type="datetimeFigureOut">
              <a:rPr lang="th-TH" smtClean="0"/>
              <a:t>01/09/66</a:t>
            </a:fld>
            <a:endParaRPr lang="th-TH"/>
          </a:p>
        </p:txBody>
      </p:sp>
      <p:sp>
        <p:nvSpPr>
          <p:cNvPr id="5" name="Footer Placeholder 4"/>
          <p:cNvSpPr>
            <a:spLocks noGrp="1"/>
          </p:cNvSpPr>
          <p:nvPr>
            <p:ph type="ftr" sz="quarter" idx="11"/>
          </p:nvPr>
        </p:nvSpPr>
        <p:spPr/>
        <p:txBody>
          <a:bodyPr/>
          <a:lstStyle/>
          <a:p>
            <a:endParaRPr lang="th-TH"/>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B2EE28-968E-4803-AA41-429A46D5C135}" type="slidenum">
              <a:rPr lang="th-TH" smtClean="0"/>
              <a:t>‹#›</a:t>
            </a:fld>
            <a:endParaRPr lang="th-TH"/>
          </a:p>
        </p:txBody>
      </p:sp>
    </p:spTree>
    <p:extLst>
      <p:ext uri="{BB962C8B-B14F-4D97-AF65-F5344CB8AC3E}">
        <p14:creationId xmlns:p14="http://schemas.microsoft.com/office/powerpoint/2010/main" val="714441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46646FF-3E54-4EE2-A149-2450657C2739}" type="datetimeFigureOut">
              <a:rPr lang="th-TH" smtClean="0"/>
              <a:t>01/09/66</a:t>
            </a:fld>
            <a:endParaRPr lang="th-TH"/>
          </a:p>
        </p:txBody>
      </p:sp>
      <p:sp>
        <p:nvSpPr>
          <p:cNvPr id="8" name="Footer Placeholder 7"/>
          <p:cNvSpPr>
            <a:spLocks noGrp="1"/>
          </p:cNvSpPr>
          <p:nvPr>
            <p:ph type="ftr" sz="quarter" idx="11"/>
          </p:nvPr>
        </p:nvSpPr>
        <p:spPr/>
        <p:txBody>
          <a:bodyPr/>
          <a:lstStyle/>
          <a:p>
            <a:endParaRPr lang="th-TH"/>
          </a:p>
        </p:txBody>
      </p:sp>
      <p:sp>
        <p:nvSpPr>
          <p:cNvPr id="9" name="Slide Number Placeholder 8"/>
          <p:cNvSpPr>
            <a:spLocks noGrp="1"/>
          </p:cNvSpPr>
          <p:nvPr>
            <p:ph type="sldNum" sz="quarter" idx="12"/>
          </p:nvPr>
        </p:nvSpPr>
        <p:spPr/>
        <p:txBody>
          <a:bodyPr/>
          <a:lstStyle/>
          <a:p>
            <a:fld id="{14B2EE28-968E-4803-AA41-429A46D5C135}" type="slidenum">
              <a:rPr lang="th-TH" smtClean="0"/>
              <a:t>‹#›</a:t>
            </a:fld>
            <a:endParaRPr lang="th-TH"/>
          </a:p>
        </p:txBody>
      </p:sp>
    </p:spTree>
    <p:extLst>
      <p:ext uri="{BB962C8B-B14F-4D97-AF65-F5344CB8AC3E}">
        <p14:creationId xmlns:p14="http://schemas.microsoft.com/office/powerpoint/2010/main" val="38949453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46646FF-3E54-4EE2-A149-2450657C2739}" type="datetimeFigureOut">
              <a:rPr lang="th-TH" smtClean="0"/>
              <a:t>01/09/66</a:t>
            </a:fld>
            <a:endParaRPr lang="th-TH"/>
          </a:p>
        </p:txBody>
      </p:sp>
      <p:sp>
        <p:nvSpPr>
          <p:cNvPr id="8" name="Footer Placeholder 7"/>
          <p:cNvSpPr>
            <a:spLocks noGrp="1"/>
          </p:cNvSpPr>
          <p:nvPr>
            <p:ph type="ftr" sz="quarter" idx="11"/>
          </p:nvPr>
        </p:nvSpPr>
        <p:spPr>
          <a:xfrm>
            <a:off x="561111" y="6391838"/>
            <a:ext cx="3644282" cy="304801"/>
          </a:xfrm>
        </p:spPr>
        <p:txBody>
          <a:bodyPr/>
          <a:lstStyle/>
          <a:p>
            <a:endParaRPr lang="th-TH"/>
          </a:p>
        </p:txBody>
      </p:sp>
      <p:sp>
        <p:nvSpPr>
          <p:cNvPr id="9" name="Slide Number Placeholder 8"/>
          <p:cNvSpPr>
            <a:spLocks noGrp="1"/>
          </p:cNvSpPr>
          <p:nvPr>
            <p:ph type="sldNum" sz="quarter" idx="12"/>
          </p:nvPr>
        </p:nvSpPr>
        <p:spPr/>
        <p:txBody>
          <a:bodyPr/>
          <a:lstStyle/>
          <a:p>
            <a:fld id="{14B2EE28-968E-4803-AA41-429A46D5C135}" type="slidenum">
              <a:rPr lang="th-TH" smtClean="0"/>
              <a:t>‹#›</a:t>
            </a:fld>
            <a:endParaRPr lang="th-TH"/>
          </a:p>
        </p:txBody>
      </p:sp>
    </p:spTree>
    <p:extLst>
      <p:ext uri="{BB962C8B-B14F-4D97-AF65-F5344CB8AC3E}">
        <p14:creationId xmlns:p14="http://schemas.microsoft.com/office/powerpoint/2010/main" val="1838183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46646FF-3E54-4EE2-A149-2450657C2739}" type="datetimeFigureOut">
              <a:rPr lang="th-TH" smtClean="0"/>
              <a:t>01/09/66</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14B2EE28-968E-4803-AA41-429A46D5C135}" type="slidenum">
              <a:rPr lang="th-TH" smtClean="0"/>
              <a:t>‹#›</a:t>
            </a:fld>
            <a:endParaRPr lang="th-TH"/>
          </a:p>
        </p:txBody>
      </p:sp>
    </p:spTree>
    <p:extLst>
      <p:ext uri="{BB962C8B-B14F-4D97-AF65-F5344CB8AC3E}">
        <p14:creationId xmlns:p14="http://schemas.microsoft.com/office/powerpoint/2010/main" val="1887230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46646FF-3E54-4EE2-A149-2450657C2739}" type="datetimeFigureOut">
              <a:rPr lang="th-TH" smtClean="0"/>
              <a:t>01/09/66</a:t>
            </a:fld>
            <a:endParaRPr lang="th-TH"/>
          </a:p>
        </p:txBody>
      </p:sp>
      <p:sp>
        <p:nvSpPr>
          <p:cNvPr id="5" name="Footer Placeholder 4"/>
          <p:cNvSpPr>
            <a:spLocks noGrp="1"/>
          </p:cNvSpPr>
          <p:nvPr>
            <p:ph type="ftr" sz="quarter" idx="11"/>
          </p:nvPr>
        </p:nvSpPr>
        <p:spPr/>
        <p:txBody>
          <a:bodyPr/>
          <a:lstStyle/>
          <a:p>
            <a:endParaRPr lang="th-TH"/>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B2EE28-968E-4803-AA41-429A46D5C135}" type="slidenum">
              <a:rPr lang="th-TH" smtClean="0"/>
              <a:t>‹#›</a:t>
            </a:fld>
            <a:endParaRPr lang="th-TH"/>
          </a:p>
        </p:txBody>
      </p:sp>
    </p:spTree>
    <p:extLst>
      <p:ext uri="{BB962C8B-B14F-4D97-AF65-F5344CB8AC3E}">
        <p14:creationId xmlns:p14="http://schemas.microsoft.com/office/powerpoint/2010/main" val="2259565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6646FF-3E54-4EE2-A149-2450657C2739}" type="datetimeFigureOut">
              <a:rPr lang="th-TH" smtClean="0"/>
              <a:t>01/09/66</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14B2EE28-968E-4803-AA41-429A46D5C135}" type="slidenum">
              <a:rPr lang="th-TH" smtClean="0"/>
              <a:t>‹#›</a:t>
            </a:fld>
            <a:endParaRPr lang="th-TH"/>
          </a:p>
        </p:txBody>
      </p:sp>
    </p:spTree>
    <p:extLst>
      <p:ext uri="{BB962C8B-B14F-4D97-AF65-F5344CB8AC3E}">
        <p14:creationId xmlns:p14="http://schemas.microsoft.com/office/powerpoint/2010/main" val="1531490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6646FF-3E54-4EE2-A149-2450657C2739}" type="datetimeFigureOut">
              <a:rPr lang="th-TH" smtClean="0"/>
              <a:t>01/09/66</a:t>
            </a:fld>
            <a:endParaRPr lang="th-TH"/>
          </a:p>
        </p:txBody>
      </p:sp>
      <p:sp>
        <p:nvSpPr>
          <p:cNvPr id="5" name="Footer Placeholder 4"/>
          <p:cNvSpPr>
            <a:spLocks noGrp="1"/>
          </p:cNvSpPr>
          <p:nvPr>
            <p:ph type="ftr" sz="quarter" idx="11"/>
          </p:nvPr>
        </p:nvSpPr>
        <p:spPr/>
        <p:txBody>
          <a:bodyPr/>
          <a:lstStyle/>
          <a:p>
            <a:endParaRPr lang="th-TH"/>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B2EE28-968E-4803-AA41-429A46D5C135}" type="slidenum">
              <a:rPr lang="th-TH" smtClean="0"/>
              <a:t>‹#›</a:t>
            </a:fld>
            <a:endParaRPr lang="th-TH"/>
          </a:p>
        </p:txBody>
      </p:sp>
    </p:spTree>
    <p:extLst>
      <p:ext uri="{BB962C8B-B14F-4D97-AF65-F5344CB8AC3E}">
        <p14:creationId xmlns:p14="http://schemas.microsoft.com/office/powerpoint/2010/main" val="1364286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6646FF-3E54-4EE2-A149-2450657C2739}" type="datetimeFigureOut">
              <a:rPr lang="th-TH" smtClean="0"/>
              <a:t>01/09/66</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14B2EE28-968E-4803-AA41-429A46D5C135}" type="slidenum">
              <a:rPr lang="th-TH" smtClean="0"/>
              <a:t>‹#›</a:t>
            </a:fld>
            <a:endParaRPr lang="th-TH"/>
          </a:p>
        </p:txBody>
      </p:sp>
    </p:spTree>
    <p:extLst>
      <p:ext uri="{BB962C8B-B14F-4D97-AF65-F5344CB8AC3E}">
        <p14:creationId xmlns:p14="http://schemas.microsoft.com/office/powerpoint/2010/main" val="2783509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6646FF-3E54-4EE2-A149-2450657C2739}" type="datetimeFigureOut">
              <a:rPr lang="th-TH" smtClean="0"/>
              <a:t>01/09/66</a:t>
            </a:fld>
            <a:endParaRPr lang="th-TH"/>
          </a:p>
        </p:txBody>
      </p:sp>
      <p:sp>
        <p:nvSpPr>
          <p:cNvPr id="8" name="Footer Placeholder 7"/>
          <p:cNvSpPr>
            <a:spLocks noGrp="1"/>
          </p:cNvSpPr>
          <p:nvPr>
            <p:ph type="ftr" sz="quarter" idx="11"/>
          </p:nvPr>
        </p:nvSpPr>
        <p:spPr/>
        <p:txBody>
          <a:bodyPr/>
          <a:lstStyle/>
          <a:p>
            <a:endParaRPr lang="th-TH"/>
          </a:p>
        </p:txBody>
      </p:sp>
      <p:sp>
        <p:nvSpPr>
          <p:cNvPr id="9" name="Slide Number Placeholder 8"/>
          <p:cNvSpPr>
            <a:spLocks noGrp="1"/>
          </p:cNvSpPr>
          <p:nvPr>
            <p:ph type="sldNum" sz="quarter" idx="12"/>
          </p:nvPr>
        </p:nvSpPr>
        <p:spPr/>
        <p:txBody>
          <a:bodyPr/>
          <a:lstStyle/>
          <a:p>
            <a:fld id="{14B2EE28-968E-4803-AA41-429A46D5C135}" type="slidenum">
              <a:rPr lang="th-TH" smtClean="0"/>
              <a:t>‹#›</a:t>
            </a:fld>
            <a:endParaRPr lang="th-TH"/>
          </a:p>
        </p:txBody>
      </p:sp>
    </p:spTree>
    <p:extLst>
      <p:ext uri="{BB962C8B-B14F-4D97-AF65-F5344CB8AC3E}">
        <p14:creationId xmlns:p14="http://schemas.microsoft.com/office/powerpoint/2010/main" val="2143809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6646FF-3E54-4EE2-A149-2450657C2739}" type="datetimeFigureOut">
              <a:rPr lang="th-TH" smtClean="0"/>
              <a:t>01/09/66</a:t>
            </a:fld>
            <a:endParaRPr lang="th-TH"/>
          </a:p>
        </p:txBody>
      </p:sp>
      <p:sp>
        <p:nvSpPr>
          <p:cNvPr id="4" name="Footer Placeholder 3"/>
          <p:cNvSpPr>
            <a:spLocks noGrp="1"/>
          </p:cNvSpPr>
          <p:nvPr>
            <p:ph type="ftr" sz="quarter" idx="11"/>
          </p:nvPr>
        </p:nvSpPr>
        <p:spPr/>
        <p:txBody>
          <a:bodyPr/>
          <a:lstStyle/>
          <a:p>
            <a:endParaRPr lang="th-TH"/>
          </a:p>
        </p:txBody>
      </p:sp>
      <p:sp>
        <p:nvSpPr>
          <p:cNvPr id="5" name="Slide Number Placeholder 4"/>
          <p:cNvSpPr>
            <a:spLocks noGrp="1"/>
          </p:cNvSpPr>
          <p:nvPr>
            <p:ph type="sldNum" sz="quarter" idx="12"/>
          </p:nvPr>
        </p:nvSpPr>
        <p:spPr/>
        <p:txBody>
          <a:bodyPr/>
          <a:lstStyle/>
          <a:p>
            <a:fld id="{14B2EE28-968E-4803-AA41-429A46D5C135}" type="slidenum">
              <a:rPr lang="th-TH" smtClean="0"/>
              <a:t>‹#›</a:t>
            </a:fld>
            <a:endParaRPr lang="th-TH"/>
          </a:p>
        </p:txBody>
      </p:sp>
    </p:spTree>
    <p:extLst>
      <p:ext uri="{BB962C8B-B14F-4D97-AF65-F5344CB8AC3E}">
        <p14:creationId xmlns:p14="http://schemas.microsoft.com/office/powerpoint/2010/main" val="1571460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6646FF-3E54-4EE2-A149-2450657C2739}" type="datetimeFigureOut">
              <a:rPr lang="th-TH" smtClean="0"/>
              <a:t>01/09/66</a:t>
            </a:fld>
            <a:endParaRPr lang="th-TH"/>
          </a:p>
        </p:txBody>
      </p:sp>
      <p:sp>
        <p:nvSpPr>
          <p:cNvPr id="3" name="Footer Placeholder 2"/>
          <p:cNvSpPr>
            <a:spLocks noGrp="1"/>
          </p:cNvSpPr>
          <p:nvPr>
            <p:ph type="ftr" sz="quarter" idx="11"/>
          </p:nvPr>
        </p:nvSpPr>
        <p:spPr/>
        <p:txBody>
          <a:bodyPr/>
          <a:lstStyle/>
          <a:p>
            <a:endParaRPr lang="th-TH"/>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4B2EE28-968E-4803-AA41-429A46D5C135}" type="slidenum">
              <a:rPr lang="th-TH" smtClean="0"/>
              <a:t>‹#›</a:t>
            </a:fld>
            <a:endParaRPr lang="th-TH"/>
          </a:p>
        </p:txBody>
      </p:sp>
    </p:spTree>
    <p:extLst>
      <p:ext uri="{BB962C8B-B14F-4D97-AF65-F5344CB8AC3E}">
        <p14:creationId xmlns:p14="http://schemas.microsoft.com/office/powerpoint/2010/main" val="1678497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6646FF-3E54-4EE2-A149-2450657C2739}" type="datetimeFigureOut">
              <a:rPr lang="th-TH" smtClean="0"/>
              <a:t>01/09/66</a:t>
            </a:fld>
            <a:endParaRPr lang="th-TH"/>
          </a:p>
        </p:txBody>
      </p:sp>
      <p:sp>
        <p:nvSpPr>
          <p:cNvPr id="6" name="Footer Placeholder 5"/>
          <p:cNvSpPr>
            <a:spLocks noGrp="1"/>
          </p:cNvSpPr>
          <p:nvPr>
            <p:ph type="ftr" sz="quarter" idx="11"/>
          </p:nvPr>
        </p:nvSpPr>
        <p:spPr/>
        <p:txBody>
          <a:bodyPr/>
          <a:lstStyle/>
          <a:p>
            <a:endParaRPr lang="th-TH"/>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4B2EE28-968E-4803-AA41-429A46D5C135}" type="slidenum">
              <a:rPr lang="th-TH" smtClean="0"/>
              <a:t>‹#›</a:t>
            </a:fld>
            <a:endParaRPr lang="th-TH"/>
          </a:p>
        </p:txBody>
      </p:sp>
    </p:spTree>
    <p:extLst>
      <p:ext uri="{BB962C8B-B14F-4D97-AF65-F5344CB8AC3E}">
        <p14:creationId xmlns:p14="http://schemas.microsoft.com/office/powerpoint/2010/main" val="431572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6646FF-3E54-4EE2-A149-2450657C2739}" type="datetimeFigureOut">
              <a:rPr lang="th-TH" smtClean="0"/>
              <a:t>01/09/66</a:t>
            </a:fld>
            <a:endParaRPr lang="th-TH"/>
          </a:p>
        </p:txBody>
      </p:sp>
      <p:sp>
        <p:nvSpPr>
          <p:cNvPr id="6" name="Footer Placeholder 5"/>
          <p:cNvSpPr>
            <a:spLocks noGrp="1"/>
          </p:cNvSpPr>
          <p:nvPr>
            <p:ph type="ftr" sz="quarter" idx="11"/>
          </p:nvPr>
        </p:nvSpPr>
        <p:spPr/>
        <p:txBody>
          <a:bodyPr/>
          <a:lstStyle/>
          <a:p>
            <a:endParaRPr lang="th-TH"/>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4B2EE28-968E-4803-AA41-429A46D5C135}" type="slidenum">
              <a:rPr lang="th-TH" smtClean="0"/>
              <a:t>‹#›</a:t>
            </a:fld>
            <a:endParaRPr lang="th-TH"/>
          </a:p>
        </p:txBody>
      </p:sp>
    </p:spTree>
    <p:extLst>
      <p:ext uri="{BB962C8B-B14F-4D97-AF65-F5344CB8AC3E}">
        <p14:creationId xmlns:p14="http://schemas.microsoft.com/office/powerpoint/2010/main" val="1259340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46646FF-3E54-4EE2-A149-2450657C2739}" type="datetimeFigureOut">
              <a:rPr lang="th-TH" smtClean="0"/>
              <a:t>01/09/66</a:t>
            </a:fld>
            <a:endParaRPr lang="th-TH"/>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th-TH"/>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4B2EE28-968E-4803-AA41-429A46D5C135}" type="slidenum">
              <a:rPr lang="th-TH" smtClean="0"/>
              <a:t>‹#›</a:t>
            </a:fld>
            <a:endParaRPr lang="th-TH"/>
          </a:p>
        </p:txBody>
      </p:sp>
    </p:spTree>
    <p:extLst>
      <p:ext uri="{BB962C8B-B14F-4D97-AF65-F5344CB8AC3E}">
        <p14:creationId xmlns:p14="http://schemas.microsoft.com/office/powerpoint/2010/main" val="243405410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4E96B-72B5-A7C5-E1B3-00F91267263C}"/>
              </a:ext>
            </a:extLst>
          </p:cNvPr>
          <p:cNvSpPr>
            <a:spLocks noGrp="1"/>
          </p:cNvSpPr>
          <p:nvPr>
            <p:ph type="ctrTitle"/>
          </p:nvPr>
        </p:nvSpPr>
        <p:spPr/>
        <p:txBody>
          <a:bodyPr>
            <a:normAutofit/>
          </a:bodyPr>
          <a:lstStyle/>
          <a:p>
            <a:pPr algn="ctr"/>
            <a:r>
              <a:rPr lang="en-US" b="1" i="1" dirty="0">
                <a:solidFill>
                  <a:schemeClr val="bg1"/>
                </a:solidFill>
                <a:effectLst/>
                <a:latin typeface="Cambria" panose="02040503050406030204" pitchFamily="18" charset="0"/>
                <a:ea typeface="Cambria" panose="02040503050406030204" pitchFamily="18" charset="0"/>
              </a:rPr>
              <a:t>Python Foundation:</a:t>
            </a:r>
            <a:br>
              <a:rPr lang="en-US" b="1" i="1" dirty="0">
                <a:solidFill>
                  <a:schemeClr val="bg1"/>
                </a:solidFill>
                <a:effectLst/>
                <a:latin typeface="Cambria" panose="02040503050406030204" pitchFamily="18" charset="0"/>
                <a:ea typeface="Cambria" panose="02040503050406030204" pitchFamily="18" charset="0"/>
              </a:rPr>
            </a:br>
            <a:r>
              <a:rPr lang="en-US" b="1" i="1" dirty="0">
                <a:solidFill>
                  <a:schemeClr val="bg1"/>
                </a:solidFill>
                <a:effectLst/>
                <a:latin typeface="Cambria" panose="02040503050406030204" pitchFamily="18" charset="0"/>
                <a:ea typeface="Cambria" panose="02040503050406030204" pitchFamily="18" charset="0"/>
              </a:rPr>
              <a:t>Project Presentation</a:t>
            </a:r>
            <a:br>
              <a:rPr lang="en-US" b="1" i="0" dirty="0">
                <a:solidFill>
                  <a:srgbClr val="082343"/>
                </a:solidFill>
                <a:effectLst/>
                <a:latin typeface="SofiaPro"/>
              </a:rPr>
            </a:br>
            <a:endParaRPr lang="th-TH" dirty="0"/>
          </a:p>
        </p:txBody>
      </p:sp>
      <p:sp>
        <p:nvSpPr>
          <p:cNvPr id="3" name="Subtitle 2">
            <a:extLst>
              <a:ext uri="{FF2B5EF4-FFF2-40B4-BE49-F238E27FC236}">
                <a16:creationId xmlns:a16="http://schemas.microsoft.com/office/drawing/2014/main" id="{45B59776-C816-AE18-16F9-55F1D3472977}"/>
              </a:ext>
            </a:extLst>
          </p:cNvPr>
          <p:cNvSpPr>
            <a:spLocks noGrp="1"/>
          </p:cNvSpPr>
          <p:nvPr>
            <p:ph type="subTitle" idx="1"/>
          </p:nvPr>
        </p:nvSpPr>
        <p:spPr/>
        <p:txBody>
          <a:bodyPr/>
          <a:lstStyle/>
          <a:p>
            <a:r>
              <a:rPr lang="en-US" i="1" dirty="0">
                <a:solidFill>
                  <a:schemeClr val="bg1"/>
                </a:solidFill>
                <a:latin typeface="Cambria" panose="02040503050406030204" pitchFamily="18" charset="0"/>
                <a:ea typeface="Cambria" panose="02040503050406030204" pitchFamily="18" charset="0"/>
              </a:rPr>
              <a:t>Odin School  Student ID :S4724</a:t>
            </a:r>
          </a:p>
          <a:p>
            <a:r>
              <a:rPr lang="en-US" i="1" dirty="0">
                <a:solidFill>
                  <a:schemeClr val="bg1"/>
                </a:solidFill>
                <a:latin typeface="Cambria" panose="02040503050406030204" pitchFamily="18" charset="0"/>
                <a:ea typeface="Cambria" panose="02040503050406030204" pitchFamily="18" charset="0"/>
              </a:rPr>
              <a:t>By Shruthi T R</a:t>
            </a:r>
            <a:endParaRPr lang="th-TH" i="1"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278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D3AB22-3464-D1E5-FCD5-B46989BF8A8E}"/>
              </a:ext>
            </a:extLst>
          </p:cNvPr>
          <p:cNvSpPr>
            <a:spLocks noGrp="1"/>
          </p:cNvSpPr>
          <p:nvPr>
            <p:ph idx="1"/>
          </p:nvPr>
        </p:nvSpPr>
        <p:spPr/>
        <p:txBody>
          <a:bodyPr>
            <a:normAutofit/>
          </a:bodyPr>
          <a:lstStyle/>
          <a:p>
            <a:pPr algn="ctr"/>
            <a:r>
              <a:rPr lang="en-US" sz="6000" i="1" dirty="0">
                <a:latin typeface="Cambria" panose="02040503050406030204" pitchFamily="18" charset="0"/>
                <a:ea typeface="Cambria" panose="02040503050406030204" pitchFamily="18" charset="0"/>
              </a:rPr>
              <a:t>Thank You</a:t>
            </a:r>
            <a:endParaRPr lang="th-TH" sz="6000" i="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1161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C9900-BDD8-0518-70EE-0D06406F384B}"/>
              </a:ext>
            </a:extLst>
          </p:cNvPr>
          <p:cNvSpPr>
            <a:spLocks noGrp="1"/>
          </p:cNvSpPr>
          <p:nvPr>
            <p:ph type="title"/>
          </p:nvPr>
        </p:nvSpPr>
        <p:spPr/>
        <p:txBody>
          <a:bodyPr>
            <a:normAutofit fontScale="90000"/>
          </a:bodyPr>
          <a:lstStyle/>
          <a:p>
            <a:r>
              <a:rPr lang="en-US" sz="1600" dirty="0">
                <a:latin typeface="Cambria" panose="02040503050406030204" pitchFamily="18" charset="0"/>
                <a:ea typeface="Cambria" panose="02040503050406030204" pitchFamily="18" charset="0"/>
              </a:rPr>
              <a:t>Q1: You are working in a bank, and you have been given two lists of the employees who worked in 2021. Employees’ names in list 1 are Ramesh, Suresh, Mahesh, Ali, Jacob, and Saritha. List 2 contains the names of Ali, Mukesh, Mahesh, Jacob, Sai, and Sarita. Please write a program that helps to identify people who are common in both lists. Please do not use any in-built function.</a:t>
            </a:r>
            <a:endParaRPr lang="th-TH" sz="1600" dirty="0">
              <a:latin typeface="Cambria" panose="02040503050406030204" pitchFamily="18" charset="0"/>
              <a:ea typeface="Cambria" panose="02040503050406030204" pitchFamily="18" charset="0"/>
            </a:endParaRPr>
          </a:p>
        </p:txBody>
      </p:sp>
      <p:pic>
        <p:nvPicPr>
          <p:cNvPr id="5" name="Content Placeholder 4">
            <a:extLst>
              <a:ext uri="{FF2B5EF4-FFF2-40B4-BE49-F238E27FC236}">
                <a16:creationId xmlns:a16="http://schemas.microsoft.com/office/drawing/2014/main" id="{8D39E3F9-5BBA-72EC-2448-AC9BF89BA61F}"/>
              </a:ext>
            </a:extLst>
          </p:cNvPr>
          <p:cNvPicPr>
            <a:picLocks noGrp="1" noChangeAspect="1"/>
          </p:cNvPicPr>
          <p:nvPr>
            <p:ph idx="1"/>
          </p:nvPr>
        </p:nvPicPr>
        <p:blipFill>
          <a:blip r:embed="rId2"/>
          <a:stretch>
            <a:fillRect/>
          </a:stretch>
        </p:blipFill>
        <p:spPr>
          <a:xfrm>
            <a:off x="1536756" y="2603500"/>
            <a:ext cx="8062801" cy="3416300"/>
          </a:xfrm>
        </p:spPr>
      </p:pic>
    </p:spTree>
    <p:extLst>
      <p:ext uri="{BB962C8B-B14F-4D97-AF65-F5344CB8AC3E}">
        <p14:creationId xmlns:p14="http://schemas.microsoft.com/office/powerpoint/2010/main" val="3828889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3290B-99FC-7E12-96B0-C69184DD0A0D}"/>
              </a:ext>
            </a:extLst>
          </p:cNvPr>
          <p:cNvSpPr>
            <a:spLocks noGrp="1"/>
          </p:cNvSpPr>
          <p:nvPr>
            <p:ph type="title"/>
          </p:nvPr>
        </p:nvSpPr>
        <p:spPr>
          <a:xfrm>
            <a:off x="1224951" y="760562"/>
            <a:ext cx="8708669" cy="842432"/>
          </a:xfrm>
        </p:spPr>
        <p:txBody>
          <a:bodyPr>
            <a:normAutofit fontScale="90000"/>
          </a:bodyPr>
          <a:lstStyle/>
          <a:p>
            <a:br>
              <a:rPr lang="en-US" sz="1800" b="0" i="0" dirty="0">
                <a:solidFill>
                  <a:srgbClr val="212121"/>
                </a:solidFill>
                <a:effectLst/>
                <a:latin typeface="+mn-lt"/>
              </a:rPr>
            </a:br>
            <a:br>
              <a:rPr lang="en-US" sz="1800" b="0" i="0" dirty="0">
                <a:solidFill>
                  <a:srgbClr val="212121"/>
                </a:solidFill>
                <a:effectLst/>
                <a:latin typeface="+mn-lt"/>
              </a:rPr>
            </a:br>
            <a:r>
              <a:rPr lang="en-US" sz="1600" b="0" i="0" dirty="0">
                <a:solidFill>
                  <a:schemeClr val="bg1"/>
                </a:solidFill>
                <a:effectLst/>
                <a:latin typeface="Cambria" panose="02040503050406030204" pitchFamily="18" charset="0"/>
                <a:ea typeface="Cambria" panose="02040503050406030204" pitchFamily="18" charset="0"/>
              </a:rPr>
              <a:t>Q2: While entering data, someone entered a few names as a common string “Ramesh Suresh Mohit”. Please write a program which separates all the names and converts them into a list. Once converted into a list, please write a program that adds their age.</a:t>
            </a:r>
            <a:br>
              <a:rPr lang="en-US" sz="1600" b="0" i="0" dirty="0">
                <a:solidFill>
                  <a:schemeClr val="bg1"/>
                </a:solidFill>
                <a:effectLst/>
                <a:latin typeface="Cambria" panose="02040503050406030204" pitchFamily="18" charset="0"/>
                <a:ea typeface="Cambria" panose="02040503050406030204" pitchFamily="18" charset="0"/>
              </a:rPr>
            </a:br>
            <a:r>
              <a:rPr lang="en-US" sz="1600" b="0" i="0" dirty="0">
                <a:solidFill>
                  <a:schemeClr val="bg1"/>
                </a:solidFill>
                <a:effectLst/>
                <a:latin typeface="Cambria" panose="02040503050406030204" pitchFamily="18" charset="0"/>
                <a:ea typeface="Cambria" panose="02040503050406030204" pitchFamily="18" charset="0"/>
              </a:rPr>
              <a:t>Ramesh: 25</a:t>
            </a:r>
            <a:br>
              <a:rPr lang="en-US" sz="1600" b="0" i="0" dirty="0">
                <a:solidFill>
                  <a:schemeClr val="bg1"/>
                </a:solidFill>
                <a:effectLst/>
                <a:latin typeface="Cambria" panose="02040503050406030204" pitchFamily="18" charset="0"/>
                <a:ea typeface="Cambria" panose="02040503050406030204" pitchFamily="18" charset="0"/>
              </a:rPr>
            </a:br>
            <a:r>
              <a:rPr lang="en-US" sz="1600" b="0" i="0" dirty="0">
                <a:solidFill>
                  <a:schemeClr val="bg1"/>
                </a:solidFill>
                <a:effectLst/>
                <a:latin typeface="Cambria" panose="02040503050406030204" pitchFamily="18" charset="0"/>
                <a:ea typeface="Cambria" panose="02040503050406030204" pitchFamily="18" charset="0"/>
              </a:rPr>
              <a:t>Suresh: 22</a:t>
            </a:r>
            <a:br>
              <a:rPr lang="en-US" sz="1600" b="0" i="0" dirty="0">
                <a:solidFill>
                  <a:schemeClr val="bg1"/>
                </a:solidFill>
                <a:effectLst/>
                <a:latin typeface="Cambria" panose="02040503050406030204" pitchFamily="18" charset="0"/>
                <a:ea typeface="Cambria" panose="02040503050406030204" pitchFamily="18" charset="0"/>
              </a:rPr>
            </a:br>
            <a:r>
              <a:rPr lang="en-US" sz="1600" b="0" i="0" dirty="0">
                <a:solidFill>
                  <a:schemeClr val="bg1"/>
                </a:solidFill>
                <a:effectLst/>
                <a:latin typeface="Cambria" panose="02040503050406030204" pitchFamily="18" charset="0"/>
                <a:ea typeface="Cambria" panose="02040503050406030204" pitchFamily="18" charset="0"/>
              </a:rPr>
              <a:t>Mohit: 26</a:t>
            </a:r>
            <a:br>
              <a:rPr lang="en-US" sz="1600" b="0" i="0" dirty="0">
                <a:solidFill>
                  <a:schemeClr val="bg1"/>
                </a:solidFill>
                <a:effectLst/>
                <a:latin typeface="Cambria" panose="02040503050406030204" pitchFamily="18" charset="0"/>
                <a:ea typeface="Cambria" panose="02040503050406030204" pitchFamily="18" charset="0"/>
              </a:rPr>
            </a:br>
            <a:endParaRPr lang="th-TH" sz="1600" dirty="0">
              <a:solidFill>
                <a:schemeClr val="bg1"/>
              </a:solidFill>
              <a:latin typeface="Cambria" panose="02040503050406030204" pitchFamily="18" charset="0"/>
              <a:ea typeface="Cambria" panose="02040503050406030204" pitchFamily="18" charset="0"/>
            </a:endParaRPr>
          </a:p>
        </p:txBody>
      </p:sp>
      <p:pic>
        <p:nvPicPr>
          <p:cNvPr id="5" name="Content Placeholder 4">
            <a:extLst>
              <a:ext uri="{FF2B5EF4-FFF2-40B4-BE49-F238E27FC236}">
                <a16:creationId xmlns:a16="http://schemas.microsoft.com/office/drawing/2014/main" id="{A720C62C-0394-79B8-300B-B3663B93DBFD}"/>
              </a:ext>
            </a:extLst>
          </p:cNvPr>
          <p:cNvPicPr>
            <a:picLocks noGrp="1" noChangeAspect="1"/>
          </p:cNvPicPr>
          <p:nvPr>
            <p:ph idx="1"/>
          </p:nvPr>
        </p:nvPicPr>
        <p:blipFill>
          <a:blip r:embed="rId2"/>
          <a:stretch>
            <a:fillRect/>
          </a:stretch>
        </p:blipFill>
        <p:spPr>
          <a:xfrm>
            <a:off x="3290623" y="2603500"/>
            <a:ext cx="4555066" cy="3416300"/>
          </a:xfrm>
        </p:spPr>
      </p:pic>
    </p:spTree>
    <p:extLst>
      <p:ext uri="{BB962C8B-B14F-4D97-AF65-F5344CB8AC3E}">
        <p14:creationId xmlns:p14="http://schemas.microsoft.com/office/powerpoint/2010/main" val="99920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B9B70-7F16-4877-B41E-604D499B0600}"/>
              </a:ext>
            </a:extLst>
          </p:cNvPr>
          <p:cNvSpPr>
            <a:spLocks noGrp="1"/>
          </p:cNvSpPr>
          <p:nvPr>
            <p:ph type="title"/>
          </p:nvPr>
        </p:nvSpPr>
        <p:spPr/>
        <p:txBody>
          <a:bodyPr>
            <a:normAutofit fontScale="90000"/>
          </a:bodyPr>
          <a:lstStyle/>
          <a:p>
            <a:br>
              <a:rPr lang="en-US" sz="1800" dirty="0"/>
            </a:br>
            <a:br>
              <a:rPr lang="en-US" sz="1800" dirty="0"/>
            </a:br>
            <a:r>
              <a:rPr lang="en-US" sz="1600" dirty="0">
                <a:latin typeface="Cambria" panose="02040503050406030204" pitchFamily="18" charset="0"/>
                <a:ea typeface="Cambria" panose="02040503050406030204" pitchFamily="18" charset="0"/>
              </a:rPr>
              <a:t>Q3: You are working in a medical store. A patient came to your medical store and asked to buy 2 strips of paracetamol, 3 strip of azithromycin, and 5 strips of Vitamin C. One strip of paracetamol costs Rs 35, one strip of azithromycin costs Rs 49, and one strip of vitamin c costs Rs. 33. Patient gave you Rs 2000. Please tell us what is the total cost of each medicine, the total cost of all medicine, and how much money you refunded to the patient.</a:t>
            </a:r>
            <a:br>
              <a:rPr lang="en-US" sz="1600" dirty="0">
                <a:latin typeface="Cambria" panose="02040503050406030204" pitchFamily="18" charset="0"/>
                <a:ea typeface="Cambria" panose="02040503050406030204" pitchFamily="18" charset="0"/>
              </a:rPr>
            </a:br>
            <a:br>
              <a:rPr lang="en-US" sz="1800" dirty="0"/>
            </a:br>
            <a:endParaRPr lang="th-TH" sz="1800" dirty="0"/>
          </a:p>
        </p:txBody>
      </p:sp>
      <p:pic>
        <p:nvPicPr>
          <p:cNvPr id="5" name="Content Placeholder 4">
            <a:extLst>
              <a:ext uri="{FF2B5EF4-FFF2-40B4-BE49-F238E27FC236}">
                <a16:creationId xmlns:a16="http://schemas.microsoft.com/office/drawing/2014/main" id="{749D0BA8-C371-DE8A-75DD-3523982967AA}"/>
              </a:ext>
            </a:extLst>
          </p:cNvPr>
          <p:cNvPicPr>
            <a:picLocks noGrp="1" noChangeAspect="1"/>
          </p:cNvPicPr>
          <p:nvPr>
            <p:ph idx="1"/>
          </p:nvPr>
        </p:nvPicPr>
        <p:blipFill>
          <a:blip r:embed="rId2"/>
          <a:stretch>
            <a:fillRect/>
          </a:stretch>
        </p:blipFill>
        <p:spPr>
          <a:xfrm>
            <a:off x="3479034" y="2603500"/>
            <a:ext cx="4178244" cy="3416300"/>
          </a:xfrm>
        </p:spPr>
      </p:pic>
    </p:spTree>
    <p:extLst>
      <p:ext uri="{BB962C8B-B14F-4D97-AF65-F5344CB8AC3E}">
        <p14:creationId xmlns:p14="http://schemas.microsoft.com/office/powerpoint/2010/main" val="3716185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32056-B0B7-8DC2-1C6B-8A825FBAF015}"/>
              </a:ext>
            </a:extLst>
          </p:cNvPr>
          <p:cNvSpPr>
            <a:spLocks noGrp="1"/>
          </p:cNvSpPr>
          <p:nvPr>
            <p:ph type="title"/>
          </p:nvPr>
        </p:nvSpPr>
        <p:spPr/>
        <p:txBody>
          <a:bodyPr>
            <a:normAutofit fontScale="90000"/>
          </a:bodyPr>
          <a:lstStyle/>
          <a:p>
            <a:r>
              <a:rPr lang="en-US" sz="1600" dirty="0">
                <a:latin typeface="Cambria" panose="02040503050406030204" pitchFamily="18" charset="0"/>
                <a:ea typeface="Cambria" panose="02040503050406030204" pitchFamily="18" charset="0"/>
              </a:rPr>
              <a:t>Q4: Accept a sentence as input and find the number of vowels in it. Assume that the sentence has no punctuation marks. For example, I am learning python contains 6 vowels. This function should be applicable for all other different sentences.</a:t>
            </a:r>
            <a:endParaRPr lang="th-TH" sz="1600" dirty="0">
              <a:latin typeface="Cambria" panose="02040503050406030204" pitchFamily="18" charset="0"/>
              <a:ea typeface="Cambria" panose="02040503050406030204" pitchFamily="18" charset="0"/>
            </a:endParaRPr>
          </a:p>
        </p:txBody>
      </p:sp>
      <p:pic>
        <p:nvPicPr>
          <p:cNvPr id="9" name="Content Placeholder 8">
            <a:extLst>
              <a:ext uri="{FF2B5EF4-FFF2-40B4-BE49-F238E27FC236}">
                <a16:creationId xmlns:a16="http://schemas.microsoft.com/office/drawing/2014/main" id="{716F4C25-0D10-D3A3-998A-0FAF57D16419}"/>
              </a:ext>
            </a:extLst>
          </p:cNvPr>
          <p:cNvPicPr>
            <a:picLocks noGrp="1" noChangeAspect="1"/>
          </p:cNvPicPr>
          <p:nvPr>
            <p:ph idx="1"/>
          </p:nvPr>
        </p:nvPicPr>
        <p:blipFill>
          <a:blip r:embed="rId2"/>
          <a:stretch>
            <a:fillRect/>
          </a:stretch>
        </p:blipFill>
        <p:spPr>
          <a:xfrm>
            <a:off x="2701361" y="2603500"/>
            <a:ext cx="5733591" cy="3416300"/>
          </a:xfrm>
        </p:spPr>
      </p:pic>
    </p:spTree>
    <p:extLst>
      <p:ext uri="{BB962C8B-B14F-4D97-AF65-F5344CB8AC3E}">
        <p14:creationId xmlns:p14="http://schemas.microsoft.com/office/powerpoint/2010/main" val="1506457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6058B-2B20-207F-B4A0-9D2F5584F143}"/>
              </a:ext>
            </a:extLst>
          </p:cNvPr>
          <p:cNvSpPr>
            <a:spLocks noGrp="1"/>
          </p:cNvSpPr>
          <p:nvPr>
            <p:ph type="title"/>
          </p:nvPr>
        </p:nvSpPr>
        <p:spPr/>
        <p:txBody>
          <a:bodyPr>
            <a:noAutofit/>
          </a:bodyPr>
          <a:lstStyle/>
          <a:p>
            <a:r>
              <a:rPr lang="en-US" sz="1400" dirty="0">
                <a:latin typeface="Cambria" panose="02040503050406030204" pitchFamily="18" charset="0"/>
                <a:ea typeface="Cambria" panose="02040503050406030204" pitchFamily="18" charset="0"/>
              </a:rPr>
              <a:t>Q5: You have been appointed by the election commission to create a website. Your first task is to work on a program which tells candidates if they are eligible for voting or not. If they are eligible, your output should be ‘Congrats! You are eligible’; otherwise, it should tell that you have to return after X number of years. The eligibility criteria for voting is 18 years.</a:t>
            </a:r>
            <a:br>
              <a:rPr lang="en-US" sz="1400" dirty="0">
                <a:latin typeface="Cambria" panose="02040503050406030204" pitchFamily="18" charset="0"/>
                <a:ea typeface="Cambria" panose="02040503050406030204" pitchFamily="18" charset="0"/>
              </a:rPr>
            </a:br>
            <a:r>
              <a:rPr lang="en-US" sz="1400" dirty="0">
                <a:latin typeface="Cambria" panose="02040503050406030204" pitchFamily="18" charset="0"/>
                <a:ea typeface="Cambria" panose="02040503050406030204" pitchFamily="18" charset="0"/>
              </a:rPr>
              <a:t>For example, If someone is 18 or above, your output should be ‘Congrats! You are eligible’. If someone’s age is 15 years, it should print output as ‘return after 3 years’.</a:t>
            </a:r>
            <a:endParaRPr lang="th-TH" sz="1400" dirty="0">
              <a:latin typeface="Cambria" panose="02040503050406030204" pitchFamily="18" charset="0"/>
              <a:ea typeface="Cambria" panose="02040503050406030204" pitchFamily="18" charset="0"/>
            </a:endParaRPr>
          </a:p>
        </p:txBody>
      </p:sp>
      <p:pic>
        <p:nvPicPr>
          <p:cNvPr id="5" name="Content Placeholder 4">
            <a:extLst>
              <a:ext uri="{FF2B5EF4-FFF2-40B4-BE49-F238E27FC236}">
                <a16:creationId xmlns:a16="http://schemas.microsoft.com/office/drawing/2014/main" id="{F8EB2976-C647-32A3-09B6-F6A55FC9DF7F}"/>
              </a:ext>
            </a:extLst>
          </p:cNvPr>
          <p:cNvPicPr>
            <a:picLocks noGrp="1" noChangeAspect="1"/>
          </p:cNvPicPr>
          <p:nvPr>
            <p:ph idx="1"/>
          </p:nvPr>
        </p:nvPicPr>
        <p:blipFill>
          <a:blip r:embed="rId2"/>
          <a:stretch>
            <a:fillRect/>
          </a:stretch>
        </p:blipFill>
        <p:spPr>
          <a:xfrm>
            <a:off x="2576889" y="2854121"/>
            <a:ext cx="5982535" cy="2915057"/>
          </a:xfrm>
        </p:spPr>
      </p:pic>
    </p:spTree>
    <p:extLst>
      <p:ext uri="{BB962C8B-B14F-4D97-AF65-F5344CB8AC3E}">
        <p14:creationId xmlns:p14="http://schemas.microsoft.com/office/powerpoint/2010/main" val="3215430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C6AF3-4E2A-AC2F-35FA-801DCBE73188}"/>
              </a:ext>
            </a:extLst>
          </p:cNvPr>
          <p:cNvSpPr>
            <a:spLocks noGrp="1"/>
          </p:cNvSpPr>
          <p:nvPr>
            <p:ph type="title"/>
          </p:nvPr>
        </p:nvSpPr>
        <p:spPr/>
        <p:txBody>
          <a:bodyPr>
            <a:noAutofit/>
          </a:bodyPr>
          <a:lstStyle/>
          <a:p>
            <a:r>
              <a:rPr lang="en-US" sz="1400" b="0" i="0" dirty="0">
                <a:solidFill>
                  <a:schemeClr val="bg1"/>
                </a:solidFill>
                <a:effectLst/>
                <a:latin typeface="Cambria" panose="02040503050406030204" pitchFamily="18" charset="0"/>
                <a:ea typeface="Cambria" panose="02040503050406030204" pitchFamily="18" charset="0"/>
              </a:rPr>
              <a:t>Q6: Given a list of integers, find the cumulative sum of the elements of the list and store them in another list.</a:t>
            </a:r>
            <a:br>
              <a:rPr lang="en-US" sz="1400" b="0" i="0" dirty="0">
                <a:solidFill>
                  <a:schemeClr val="bg1"/>
                </a:solidFill>
                <a:effectLst/>
                <a:latin typeface="Cambria" panose="02040503050406030204" pitchFamily="18" charset="0"/>
                <a:ea typeface="Cambria" panose="02040503050406030204" pitchFamily="18" charset="0"/>
              </a:rPr>
            </a:br>
            <a:r>
              <a:rPr lang="en-US" sz="1400" b="0" i="0" dirty="0">
                <a:solidFill>
                  <a:schemeClr val="bg1"/>
                </a:solidFill>
                <a:effectLst/>
                <a:latin typeface="Cambria" panose="02040503050406030204" pitchFamily="18" charset="0"/>
                <a:ea typeface="Cambria" panose="02040503050406030204" pitchFamily="18" charset="0"/>
              </a:rPr>
              <a:t>A = [1, 2, 3, 4, 5]</a:t>
            </a:r>
            <a:br>
              <a:rPr lang="en-US" sz="1400" b="0" i="0" dirty="0">
                <a:solidFill>
                  <a:schemeClr val="bg1"/>
                </a:solidFill>
                <a:effectLst/>
                <a:latin typeface="Cambria" panose="02040503050406030204" pitchFamily="18" charset="0"/>
                <a:ea typeface="Cambria" panose="02040503050406030204" pitchFamily="18" charset="0"/>
              </a:rPr>
            </a:br>
            <a:r>
              <a:rPr lang="en-US" sz="1400" b="0" i="0" dirty="0">
                <a:solidFill>
                  <a:schemeClr val="bg1"/>
                </a:solidFill>
                <a:effectLst/>
                <a:latin typeface="Cambria" panose="02040503050406030204" pitchFamily="18" charset="0"/>
                <a:ea typeface="Cambria" panose="02040503050406030204" pitchFamily="18" charset="0"/>
              </a:rPr>
              <a:t>Output:</a:t>
            </a:r>
            <a:br>
              <a:rPr lang="en-US" sz="1400" b="0" i="0" dirty="0">
                <a:solidFill>
                  <a:schemeClr val="bg1"/>
                </a:solidFill>
                <a:effectLst/>
                <a:latin typeface="Cambria" panose="02040503050406030204" pitchFamily="18" charset="0"/>
                <a:ea typeface="Cambria" panose="02040503050406030204" pitchFamily="18" charset="0"/>
              </a:rPr>
            </a:br>
            <a:r>
              <a:rPr lang="en-US" sz="1400" b="0" i="0" dirty="0">
                <a:solidFill>
                  <a:schemeClr val="bg1"/>
                </a:solidFill>
                <a:effectLst/>
                <a:latin typeface="Cambria" panose="02040503050406030204" pitchFamily="18" charset="0"/>
                <a:ea typeface="Cambria" panose="02040503050406030204" pitchFamily="18" charset="0"/>
              </a:rPr>
              <a:t>[1, 3, 6, 10, 15]</a:t>
            </a:r>
            <a:br>
              <a:rPr lang="en-US" sz="1400" b="0" i="0" dirty="0">
                <a:solidFill>
                  <a:schemeClr val="bg1"/>
                </a:solidFill>
                <a:effectLst/>
                <a:latin typeface="Cambria" panose="02040503050406030204" pitchFamily="18" charset="0"/>
                <a:ea typeface="Cambria" panose="02040503050406030204" pitchFamily="18" charset="0"/>
              </a:rPr>
            </a:br>
            <a:endParaRPr lang="th-TH" sz="1400" dirty="0">
              <a:solidFill>
                <a:schemeClr val="bg1"/>
              </a:solidFill>
              <a:latin typeface="Cambria" panose="02040503050406030204" pitchFamily="18" charset="0"/>
              <a:ea typeface="Cambria" panose="02040503050406030204" pitchFamily="18" charset="0"/>
            </a:endParaRPr>
          </a:p>
        </p:txBody>
      </p:sp>
      <p:pic>
        <p:nvPicPr>
          <p:cNvPr id="5" name="Content Placeholder 4">
            <a:extLst>
              <a:ext uri="{FF2B5EF4-FFF2-40B4-BE49-F238E27FC236}">
                <a16:creationId xmlns:a16="http://schemas.microsoft.com/office/drawing/2014/main" id="{7892CA6B-CBDF-CB89-6CA7-60495FE4FC54}"/>
              </a:ext>
            </a:extLst>
          </p:cNvPr>
          <p:cNvPicPr>
            <a:picLocks noGrp="1" noChangeAspect="1"/>
          </p:cNvPicPr>
          <p:nvPr>
            <p:ph idx="1"/>
          </p:nvPr>
        </p:nvPicPr>
        <p:blipFill>
          <a:blip r:embed="rId2"/>
          <a:stretch>
            <a:fillRect/>
          </a:stretch>
        </p:blipFill>
        <p:spPr>
          <a:xfrm>
            <a:off x="3125458" y="2603500"/>
            <a:ext cx="4885396" cy="3416300"/>
          </a:xfrm>
        </p:spPr>
      </p:pic>
    </p:spTree>
    <p:extLst>
      <p:ext uri="{BB962C8B-B14F-4D97-AF65-F5344CB8AC3E}">
        <p14:creationId xmlns:p14="http://schemas.microsoft.com/office/powerpoint/2010/main" val="3344785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08868-7A00-9DEA-B286-6E3686FF1C01}"/>
              </a:ext>
            </a:extLst>
          </p:cNvPr>
          <p:cNvSpPr>
            <a:spLocks noGrp="1"/>
          </p:cNvSpPr>
          <p:nvPr>
            <p:ph type="title"/>
          </p:nvPr>
        </p:nvSpPr>
        <p:spPr/>
        <p:txBody>
          <a:bodyPr>
            <a:noAutofit/>
          </a:bodyPr>
          <a:lstStyle/>
          <a:p>
            <a:br>
              <a:rPr lang="en-US" sz="1600" b="0" i="0" dirty="0">
                <a:solidFill>
                  <a:schemeClr val="bg1"/>
                </a:solidFill>
                <a:effectLst/>
                <a:latin typeface="+mn-lt"/>
              </a:rPr>
            </a:br>
            <a:r>
              <a:rPr lang="en-US" sz="1400" b="0" i="0" dirty="0">
                <a:solidFill>
                  <a:schemeClr val="bg1"/>
                </a:solidFill>
                <a:effectLst/>
                <a:latin typeface="Cambria" panose="02040503050406030204" pitchFamily="18" charset="0"/>
                <a:ea typeface="Cambria" panose="02040503050406030204" pitchFamily="18" charset="0"/>
              </a:rPr>
              <a:t>Q7:WAP to encode a message entered by user as per below conditions: for every word in the sentence, If the word starts with a vowel, encode it as the first and last letter of the word. If the word starts with a consonant, remove all vowels from it.</a:t>
            </a:r>
            <a:br>
              <a:rPr lang="en-US" sz="1400" b="0" i="0" dirty="0">
                <a:solidFill>
                  <a:schemeClr val="bg1"/>
                </a:solidFill>
                <a:effectLst/>
                <a:latin typeface="Cambria" panose="02040503050406030204" pitchFamily="18" charset="0"/>
                <a:ea typeface="Cambria" panose="02040503050406030204" pitchFamily="18" charset="0"/>
              </a:rPr>
            </a:br>
            <a:r>
              <a:rPr lang="en-US" sz="1400" b="0" i="0" dirty="0">
                <a:solidFill>
                  <a:schemeClr val="bg1"/>
                </a:solidFill>
                <a:effectLst/>
                <a:latin typeface="Cambria" panose="02040503050406030204" pitchFamily="18" charset="0"/>
                <a:ea typeface="Cambria" panose="02040503050406030204" pitchFamily="18" charset="0"/>
              </a:rPr>
              <a:t>Ensure the case insensitive comparisons/checks are performed. Please enter your text: The quick brown fox used to sleep inside this box</a:t>
            </a:r>
            <a:br>
              <a:rPr lang="en-US" sz="1400" b="0" i="0" dirty="0">
                <a:solidFill>
                  <a:schemeClr val="bg1"/>
                </a:solidFill>
                <a:effectLst/>
                <a:latin typeface="Cambria" panose="02040503050406030204" pitchFamily="18" charset="0"/>
                <a:ea typeface="Cambria" panose="02040503050406030204" pitchFamily="18" charset="0"/>
              </a:rPr>
            </a:br>
            <a:r>
              <a:rPr lang="en-US" sz="1400" b="0" i="0" dirty="0">
                <a:solidFill>
                  <a:schemeClr val="bg1"/>
                </a:solidFill>
                <a:effectLst/>
                <a:latin typeface="Cambria" panose="02040503050406030204" pitchFamily="18" charset="0"/>
                <a:ea typeface="Cambria" panose="02040503050406030204" pitchFamily="18" charset="0"/>
              </a:rPr>
              <a:t>Encoded Msg: Th </a:t>
            </a:r>
            <a:r>
              <a:rPr lang="en-US" sz="1400" b="0" i="0" dirty="0" err="1">
                <a:solidFill>
                  <a:schemeClr val="bg1"/>
                </a:solidFill>
                <a:effectLst/>
                <a:latin typeface="Cambria" panose="02040503050406030204" pitchFamily="18" charset="0"/>
                <a:ea typeface="Cambria" panose="02040503050406030204" pitchFamily="18" charset="0"/>
              </a:rPr>
              <a:t>qck</a:t>
            </a:r>
            <a:r>
              <a:rPr lang="en-US" sz="1400" b="0" i="0" dirty="0">
                <a:solidFill>
                  <a:schemeClr val="bg1"/>
                </a:solidFill>
                <a:effectLst/>
                <a:latin typeface="Cambria" panose="02040503050406030204" pitchFamily="18" charset="0"/>
                <a:ea typeface="Cambria" panose="02040503050406030204" pitchFamily="18" charset="0"/>
              </a:rPr>
              <a:t> </a:t>
            </a:r>
            <a:r>
              <a:rPr lang="en-US" sz="1400" b="0" i="0" dirty="0" err="1">
                <a:solidFill>
                  <a:schemeClr val="bg1"/>
                </a:solidFill>
                <a:effectLst/>
                <a:latin typeface="Cambria" panose="02040503050406030204" pitchFamily="18" charset="0"/>
                <a:ea typeface="Cambria" panose="02040503050406030204" pitchFamily="18" charset="0"/>
              </a:rPr>
              <a:t>brwn</a:t>
            </a:r>
            <a:r>
              <a:rPr lang="en-US" sz="1400" b="0" i="0" dirty="0">
                <a:solidFill>
                  <a:schemeClr val="bg1"/>
                </a:solidFill>
                <a:effectLst/>
                <a:latin typeface="Cambria" panose="02040503050406030204" pitchFamily="18" charset="0"/>
                <a:ea typeface="Cambria" panose="02040503050406030204" pitchFamily="18" charset="0"/>
              </a:rPr>
              <a:t> </a:t>
            </a:r>
            <a:r>
              <a:rPr lang="en-US" sz="1400" b="0" i="0" dirty="0" err="1">
                <a:solidFill>
                  <a:schemeClr val="bg1"/>
                </a:solidFill>
                <a:effectLst/>
                <a:latin typeface="Cambria" panose="02040503050406030204" pitchFamily="18" charset="0"/>
                <a:ea typeface="Cambria" panose="02040503050406030204" pitchFamily="18" charset="0"/>
              </a:rPr>
              <a:t>fx</a:t>
            </a:r>
            <a:r>
              <a:rPr lang="en-US" sz="1400" b="0" i="0" dirty="0">
                <a:solidFill>
                  <a:schemeClr val="bg1"/>
                </a:solidFill>
                <a:effectLst/>
                <a:latin typeface="Cambria" panose="02040503050406030204" pitchFamily="18" charset="0"/>
                <a:ea typeface="Cambria" panose="02040503050406030204" pitchFamily="18" charset="0"/>
              </a:rPr>
              <a:t> </a:t>
            </a:r>
            <a:r>
              <a:rPr lang="en-US" sz="1400" b="0" i="0" dirty="0" err="1">
                <a:solidFill>
                  <a:schemeClr val="bg1"/>
                </a:solidFill>
                <a:effectLst/>
                <a:latin typeface="Cambria" panose="02040503050406030204" pitchFamily="18" charset="0"/>
                <a:ea typeface="Cambria" panose="02040503050406030204" pitchFamily="18" charset="0"/>
              </a:rPr>
              <a:t>ud</a:t>
            </a:r>
            <a:r>
              <a:rPr lang="en-US" sz="1400" b="0" i="0" dirty="0">
                <a:solidFill>
                  <a:schemeClr val="bg1"/>
                </a:solidFill>
                <a:effectLst/>
                <a:latin typeface="Cambria" panose="02040503050406030204" pitchFamily="18" charset="0"/>
                <a:ea typeface="Cambria" panose="02040503050406030204" pitchFamily="18" charset="0"/>
              </a:rPr>
              <a:t> t </a:t>
            </a:r>
            <a:r>
              <a:rPr lang="en-US" sz="1400" b="0" i="0" dirty="0" err="1">
                <a:solidFill>
                  <a:schemeClr val="bg1"/>
                </a:solidFill>
                <a:effectLst/>
                <a:latin typeface="Cambria" panose="02040503050406030204" pitchFamily="18" charset="0"/>
                <a:ea typeface="Cambria" panose="02040503050406030204" pitchFamily="18" charset="0"/>
              </a:rPr>
              <a:t>slp</a:t>
            </a:r>
            <a:r>
              <a:rPr lang="en-US" sz="1400" b="0" i="0" dirty="0">
                <a:solidFill>
                  <a:schemeClr val="bg1"/>
                </a:solidFill>
                <a:effectLst/>
                <a:latin typeface="Cambria" panose="02040503050406030204" pitchFamily="18" charset="0"/>
                <a:ea typeface="Cambria" panose="02040503050406030204" pitchFamily="18" charset="0"/>
              </a:rPr>
              <a:t> </a:t>
            </a:r>
            <a:r>
              <a:rPr lang="en-US" sz="1400" b="0" i="0" dirty="0" err="1">
                <a:solidFill>
                  <a:schemeClr val="bg1"/>
                </a:solidFill>
                <a:effectLst/>
                <a:latin typeface="Cambria" panose="02040503050406030204" pitchFamily="18" charset="0"/>
                <a:ea typeface="Cambria" panose="02040503050406030204" pitchFamily="18" charset="0"/>
              </a:rPr>
              <a:t>ie</a:t>
            </a:r>
            <a:r>
              <a:rPr lang="en-US" sz="1400" b="0" i="0" dirty="0">
                <a:solidFill>
                  <a:schemeClr val="bg1"/>
                </a:solidFill>
                <a:effectLst/>
                <a:latin typeface="Cambria" panose="02040503050406030204" pitchFamily="18" charset="0"/>
                <a:ea typeface="Cambria" panose="02040503050406030204" pitchFamily="18" charset="0"/>
              </a:rPr>
              <a:t> </a:t>
            </a:r>
            <a:r>
              <a:rPr lang="en-US" sz="1400" b="0" i="0" dirty="0" err="1">
                <a:solidFill>
                  <a:schemeClr val="bg1"/>
                </a:solidFill>
                <a:effectLst/>
                <a:latin typeface="Cambria" panose="02040503050406030204" pitchFamily="18" charset="0"/>
                <a:ea typeface="Cambria" panose="02040503050406030204" pitchFamily="18" charset="0"/>
              </a:rPr>
              <a:t>ths</a:t>
            </a:r>
            <a:r>
              <a:rPr lang="en-US" sz="1400" b="0" i="0" dirty="0">
                <a:solidFill>
                  <a:schemeClr val="bg1"/>
                </a:solidFill>
                <a:effectLst/>
                <a:latin typeface="Cambria" panose="02040503050406030204" pitchFamily="18" charset="0"/>
                <a:ea typeface="Cambria" panose="02040503050406030204" pitchFamily="18" charset="0"/>
              </a:rPr>
              <a:t> bx</a:t>
            </a:r>
            <a:br>
              <a:rPr lang="en-US" sz="1400" b="0" i="0" dirty="0">
                <a:solidFill>
                  <a:schemeClr val="bg1"/>
                </a:solidFill>
                <a:effectLst/>
                <a:latin typeface="Cambria" panose="02040503050406030204" pitchFamily="18" charset="0"/>
                <a:ea typeface="Cambria" panose="02040503050406030204" pitchFamily="18" charset="0"/>
              </a:rPr>
            </a:br>
            <a:endParaRPr lang="th-TH" sz="1400" dirty="0">
              <a:solidFill>
                <a:schemeClr val="bg1"/>
              </a:solidFill>
              <a:latin typeface="Cambria" panose="02040503050406030204" pitchFamily="18" charset="0"/>
              <a:ea typeface="Cambria" panose="02040503050406030204" pitchFamily="18" charset="0"/>
            </a:endParaRPr>
          </a:p>
        </p:txBody>
      </p:sp>
      <p:pic>
        <p:nvPicPr>
          <p:cNvPr id="5" name="Content Placeholder 4">
            <a:extLst>
              <a:ext uri="{FF2B5EF4-FFF2-40B4-BE49-F238E27FC236}">
                <a16:creationId xmlns:a16="http://schemas.microsoft.com/office/drawing/2014/main" id="{53FB0D3D-FD40-BB77-C826-51DCA4D54EDE}"/>
              </a:ext>
            </a:extLst>
          </p:cNvPr>
          <p:cNvPicPr>
            <a:picLocks noGrp="1" noChangeAspect="1"/>
          </p:cNvPicPr>
          <p:nvPr>
            <p:ph idx="1"/>
          </p:nvPr>
        </p:nvPicPr>
        <p:blipFill>
          <a:blip r:embed="rId2"/>
          <a:stretch>
            <a:fillRect/>
          </a:stretch>
        </p:blipFill>
        <p:spPr>
          <a:xfrm>
            <a:off x="2710564" y="2603500"/>
            <a:ext cx="5715185" cy="3416300"/>
          </a:xfrm>
        </p:spPr>
      </p:pic>
    </p:spTree>
    <p:extLst>
      <p:ext uri="{BB962C8B-B14F-4D97-AF65-F5344CB8AC3E}">
        <p14:creationId xmlns:p14="http://schemas.microsoft.com/office/powerpoint/2010/main" val="1078678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9245E-83CB-3E5B-2CFB-75EE5BE15A61}"/>
              </a:ext>
            </a:extLst>
          </p:cNvPr>
          <p:cNvSpPr>
            <a:spLocks noGrp="1"/>
          </p:cNvSpPr>
          <p:nvPr>
            <p:ph type="title"/>
          </p:nvPr>
        </p:nvSpPr>
        <p:spPr/>
        <p:txBody>
          <a:bodyPr>
            <a:normAutofit fontScale="90000"/>
          </a:bodyPr>
          <a:lstStyle/>
          <a:p>
            <a:r>
              <a:rPr lang="en-US" sz="1600" b="1" i="0" dirty="0">
                <a:solidFill>
                  <a:schemeClr val="bg1"/>
                </a:solidFill>
                <a:effectLst/>
                <a:latin typeface="Cambria" panose="02040503050406030204" pitchFamily="18" charset="0"/>
                <a:ea typeface="Cambria" panose="02040503050406030204" pitchFamily="18" charset="0"/>
                <a:cs typeface="Calibri" panose="020F0502020204030204" pitchFamily="34" charset="0"/>
              </a:rPr>
              <a:t>Q8</a:t>
            </a:r>
            <a:r>
              <a:rPr lang="en-US" sz="1600" b="0" i="0" dirty="0">
                <a:solidFill>
                  <a:schemeClr val="bg1"/>
                </a:solidFill>
                <a:effectLst/>
                <a:latin typeface="Cambria" panose="02040503050406030204" pitchFamily="18" charset="0"/>
                <a:ea typeface="Cambria" panose="02040503050406030204" pitchFamily="18" charset="0"/>
                <a:cs typeface="Calibri" panose="020F0502020204030204" pitchFamily="34" charset="0"/>
              </a:rPr>
              <a:t>:Write a program to implement run length encoding of a string</a:t>
            </a:r>
            <a:br>
              <a:rPr lang="en-US" sz="1600" b="0" i="0" dirty="0">
                <a:solidFill>
                  <a:schemeClr val="bg1"/>
                </a:solidFill>
                <a:effectLst/>
                <a:latin typeface="Cambria" panose="02040503050406030204" pitchFamily="18" charset="0"/>
                <a:ea typeface="Cambria" panose="02040503050406030204" pitchFamily="18" charset="0"/>
                <a:cs typeface="Calibri" panose="020F0502020204030204" pitchFamily="34" charset="0"/>
              </a:rPr>
            </a:br>
            <a:r>
              <a:rPr lang="en-US" sz="1600" b="0" i="0" dirty="0">
                <a:solidFill>
                  <a:schemeClr val="bg1"/>
                </a:solidFill>
                <a:effectLst/>
                <a:latin typeface="Cambria" panose="02040503050406030204" pitchFamily="18" charset="0"/>
                <a:ea typeface="Cambria" panose="02040503050406030204" pitchFamily="18" charset="0"/>
                <a:cs typeface="Calibri" panose="020F0502020204030204" pitchFamily="34" charset="0"/>
              </a:rPr>
              <a:t>RLE: Consecutive repetition of a character has to be replaced with the count of occurrences and the character.</a:t>
            </a:r>
            <a:br>
              <a:rPr lang="en-US" sz="1600" b="0" i="0" dirty="0">
                <a:solidFill>
                  <a:schemeClr val="bg1"/>
                </a:solidFill>
                <a:effectLst/>
                <a:latin typeface="Cambria" panose="02040503050406030204" pitchFamily="18" charset="0"/>
                <a:ea typeface="Cambria" panose="02040503050406030204" pitchFamily="18" charset="0"/>
                <a:cs typeface="Calibri" panose="020F0502020204030204" pitchFamily="34" charset="0"/>
              </a:rPr>
            </a:br>
            <a:r>
              <a:rPr lang="en-US" sz="1600" b="0" i="0" dirty="0">
                <a:solidFill>
                  <a:schemeClr val="bg1"/>
                </a:solidFill>
                <a:effectLst/>
                <a:latin typeface="Cambria" panose="02040503050406030204" pitchFamily="18" charset="0"/>
                <a:ea typeface="Cambria" panose="02040503050406030204" pitchFamily="18" charset="0"/>
                <a:cs typeface="Calibri" panose="020F0502020204030204" pitchFamily="34" charset="0"/>
              </a:rPr>
              <a:t>Enter your string :  </a:t>
            </a:r>
            <a:r>
              <a:rPr lang="en-US" sz="1600" b="0" i="0" dirty="0" err="1">
                <a:solidFill>
                  <a:schemeClr val="bg1"/>
                </a:solidFill>
                <a:effectLst/>
                <a:latin typeface="Cambria" panose="02040503050406030204" pitchFamily="18" charset="0"/>
                <a:ea typeface="Cambria" panose="02040503050406030204" pitchFamily="18" charset="0"/>
                <a:cs typeface="Calibri" panose="020F0502020204030204" pitchFamily="34" charset="0"/>
              </a:rPr>
              <a:t>aabbbccdddae</a:t>
            </a:r>
            <a:br>
              <a:rPr lang="en-US" sz="1600" b="0" i="0" dirty="0">
                <a:solidFill>
                  <a:schemeClr val="bg1"/>
                </a:solidFill>
                <a:effectLst/>
                <a:latin typeface="Cambria" panose="02040503050406030204" pitchFamily="18" charset="0"/>
                <a:ea typeface="Cambria" panose="02040503050406030204" pitchFamily="18" charset="0"/>
                <a:cs typeface="Calibri" panose="020F0502020204030204" pitchFamily="34" charset="0"/>
              </a:rPr>
            </a:br>
            <a:r>
              <a:rPr lang="en-US" sz="1600" b="0" i="0" dirty="0">
                <a:solidFill>
                  <a:schemeClr val="bg1"/>
                </a:solidFill>
                <a:effectLst/>
                <a:latin typeface="Cambria" panose="02040503050406030204" pitchFamily="18" charset="0"/>
                <a:ea typeface="Cambria" panose="02040503050406030204" pitchFamily="18" charset="0"/>
                <a:cs typeface="Calibri" panose="020F0502020204030204" pitchFamily="34" charset="0"/>
              </a:rPr>
              <a:t>Encoded: 2a3b2c3d1a1e</a:t>
            </a:r>
            <a:br>
              <a:rPr lang="en-US" sz="1600" b="0" i="0" dirty="0">
                <a:solidFill>
                  <a:schemeClr val="bg1"/>
                </a:solidFill>
                <a:effectLst/>
                <a:latin typeface="Cambria" panose="02040503050406030204" pitchFamily="18" charset="0"/>
                <a:ea typeface="Cambria" panose="02040503050406030204" pitchFamily="18" charset="0"/>
                <a:cs typeface="Calibri" panose="020F0502020204030204" pitchFamily="34" charset="0"/>
              </a:rPr>
            </a:br>
            <a:endParaRPr lang="th-TH" sz="1600" dirty="0">
              <a:solidFill>
                <a:schemeClr val="bg1"/>
              </a:solidFill>
              <a:latin typeface="Cambria" panose="02040503050406030204" pitchFamily="18" charset="0"/>
              <a:ea typeface="Cambria" panose="02040503050406030204" pitchFamily="18" charset="0"/>
            </a:endParaRPr>
          </a:p>
        </p:txBody>
      </p:sp>
      <p:pic>
        <p:nvPicPr>
          <p:cNvPr id="5" name="Content Placeholder 4">
            <a:extLst>
              <a:ext uri="{FF2B5EF4-FFF2-40B4-BE49-F238E27FC236}">
                <a16:creationId xmlns:a16="http://schemas.microsoft.com/office/drawing/2014/main" id="{C1A44C59-8302-5908-BA4A-AC1FF87C1C10}"/>
              </a:ext>
            </a:extLst>
          </p:cNvPr>
          <p:cNvPicPr>
            <a:picLocks noGrp="1" noChangeAspect="1"/>
          </p:cNvPicPr>
          <p:nvPr>
            <p:ph idx="1"/>
          </p:nvPr>
        </p:nvPicPr>
        <p:blipFill>
          <a:blip r:embed="rId2"/>
          <a:stretch>
            <a:fillRect/>
          </a:stretch>
        </p:blipFill>
        <p:spPr>
          <a:xfrm>
            <a:off x="3145127" y="2603500"/>
            <a:ext cx="4846058" cy="3416300"/>
          </a:xfrm>
        </p:spPr>
      </p:pic>
    </p:spTree>
    <p:extLst>
      <p:ext uri="{BB962C8B-B14F-4D97-AF65-F5344CB8AC3E}">
        <p14:creationId xmlns:p14="http://schemas.microsoft.com/office/powerpoint/2010/main" val="29448418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1200</TotalTime>
  <Words>638</Words>
  <Application>Microsoft Office PowerPoint</Application>
  <PresentationFormat>Widescreen</PresentationFormat>
  <Paragraphs>12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Cambria</vt:lpstr>
      <vt:lpstr>Century Gothic</vt:lpstr>
      <vt:lpstr>SofiaPro</vt:lpstr>
      <vt:lpstr>Wingdings 3</vt:lpstr>
      <vt:lpstr>Ion Boardroom</vt:lpstr>
      <vt:lpstr>Python Foundation: Project Presentation </vt:lpstr>
      <vt:lpstr>Q1: You are working in a bank, and you have been given two lists of the employees who worked in 2021. Employees’ names in list 1 are Ramesh, Suresh, Mahesh, Ali, Jacob, and Saritha. List 2 contains the names of Ali, Mukesh, Mahesh, Jacob, Sai, and Sarita. Please write a program that helps to identify people who are common in both lists. Please do not use any in-built function.</vt:lpstr>
      <vt:lpstr>  Q2: While entering data, someone entered a few names as a common string “Ramesh Suresh Mohit”. Please write a program which separates all the names and converts them into a list. Once converted into a list, please write a program that adds their age. Ramesh: 25 Suresh: 22 Mohit: 26 </vt:lpstr>
      <vt:lpstr>  Q3: You are working in a medical store. A patient came to your medical store and asked to buy 2 strips of paracetamol, 3 strip of azithromycin, and 5 strips of Vitamin C. One strip of paracetamol costs Rs 35, one strip of azithromycin costs Rs 49, and one strip of vitamin c costs Rs. 33. Patient gave you Rs 2000. Please tell us what is the total cost of each medicine, the total cost of all medicine, and how much money you refunded to the patient.  </vt:lpstr>
      <vt:lpstr>Q4: Accept a sentence as input and find the number of vowels in it. Assume that the sentence has no punctuation marks. For example, I am learning python contains 6 vowels. This function should be applicable for all other different sentences.</vt:lpstr>
      <vt:lpstr>Q5: You have been appointed by the election commission to create a website. Your first task is to work on a program which tells candidates if they are eligible for voting or not. If they are eligible, your output should be ‘Congrats! You are eligible’; otherwise, it should tell that you have to return after X number of years. The eligibility criteria for voting is 18 years. For example, If someone is 18 or above, your output should be ‘Congrats! You are eligible’. If someone’s age is 15 years, it should print output as ‘return after 3 years’.</vt:lpstr>
      <vt:lpstr>Q6: Given a list of integers, find the cumulative sum of the elements of the list and store them in another list. A = [1, 2, 3, 4, 5] Output: [1, 3, 6, 10, 15] </vt:lpstr>
      <vt:lpstr> Q7:WAP to encode a message entered by user as per below conditions: for every word in the sentence, If the word starts with a vowel, encode it as the first and last letter of the word. If the word starts with a consonant, remove all vowels from it. Ensure the case insensitive comparisons/checks are performed. Please enter your text: The quick brown fox used to sleep inside this box Encoded Msg: Th qck brwn fx ud t slp ie ths bx </vt:lpstr>
      <vt:lpstr>Q8:Write a program to implement run length encoding of a string RLE: Consecutive repetition of a character has to be replaced with the count of occurrences and the character. Enter your string :  aabbbccdddae Encoded: 2a3b2c3d1a1e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Foundation: Project Presentation </dc:title>
  <dc:creator>HP</dc:creator>
  <cp:lastModifiedBy>HP</cp:lastModifiedBy>
  <cp:revision>2</cp:revision>
  <dcterms:created xsi:type="dcterms:W3CDTF">2023-09-01T13:23:18Z</dcterms:created>
  <dcterms:modified xsi:type="dcterms:W3CDTF">2023-09-02T09:25:24Z</dcterms:modified>
</cp:coreProperties>
</file>