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61FD-D44B-4D9B-BDC2-F8F6270655A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3B05-98C9-49DF-8C06-28E1C9B2361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90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61FD-D44B-4D9B-BDC2-F8F6270655A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3B05-98C9-49DF-8C06-28E1C9B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3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61FD-D44B-4D9B-BDC2-F8F6270655A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3B05-98C9-49DF-8C06-28E1C9B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39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61FD-D44B-4D9B-BDC2-F8F6270655A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3B05-98C9-49DF-8C06-28E1C9B2361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5398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61FD-D44B-4D9B-BDC2-F8F6270655A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3B05-98C9-49DF-8C06-28E1C9B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62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61FD-D44B-4D9B-BDC2-F8F6270655A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3B05-98C9-49DF-8C06-28E1C9B2361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4775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61FD-D44B-4D9B-BDC2-F8F6270655A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3B05-98C9-49DF-8C06-28E1C9B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49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61FD-D44B-4D9B-BDC2-F8F6270655A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3B05-98C9-49DF-8C06-28E1C9B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50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61FD-D44B-4D9B-BDC2-F8F6270655A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3B05-98C9-49DF-8C06-28E1C9B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7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61FD-D44B-4D9B-BDC2-F8F6270655A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3B05-98C9-49DF-8C06-28E1C9B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9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61FD-D44B-4D9B-BDC2-F8F6270655A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3B05-98C9-49DF-8C06-28E1C9B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7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61FD-D44B-4D9B-BDC2-F8F6270655A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3B05-98C9-49DF-8C06-28E1C9B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0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61FD-D44B-4D9B-BDC2-F8F6270655A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3B05-98C9-49DF-8C06-28E1C9B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4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61FD-D44B-4D9B-BDC2-F8F6270655A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3B05-98C9-49DF-8C06-28E1C9B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4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61FD-D44B-4D9B-BDC2-F8F6270655A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3B05-98C9-49DF-8C06-28E1C9B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61FD-D44B-4D9B-BDC2-F8F6270655A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3B05-98C9-49DF-8C06-28E1C9B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7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61FD-D44B-4D9B-BDC2-F8F6270655A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3B05-98C9-49DF-8C06-28E1C9B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6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CDB61FD-D44B-4D9B-BDC2-F8F6270655A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3583B05-98C9-49DF-8C06-28E1C9B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74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045" y="94891"/>
            <a:ext cx="11818189" cy="1110149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Predictive modelling for customer booking.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1299" y="1403447"/>
            <a:ext cx="7364233" cy="46436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46183" y="2401843"/>
            <a:ext cx="60298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Our model is capable of yielding predictions 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with an accuracy over 81% given the 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precision is over 31% and recall over 23%.  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This is due to the class imbalance which is 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then treated using SMOTE analysis.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1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405" y="900868"/>
            <a:ext cx="3266685" cy="2420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3876" y="824780"/>
            <a:ext cx="76775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It is clearly seen that the number of customers in the given dataset who has done the booking were highly less in number than those who had not done in booking. 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 smtClean="0">
                <a:solidFill>
                  <a:schemeClr val="bg1"/>
                </a:solidFill>
              </a:rPr>
              <a:t>This shows high class imbalance. 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909" y="1285589"/>
            <a:ext cx="3314218" cy="28741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29526" y="1963515"/>
            <a:ext cx="5755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It can be inferred that the customers are more likely to fly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on Monday than Saturday!! This shows the customers planning to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travel on Monday are more likely to have a booking.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64" y="3701292"/>
            <a:ext cx="6119390" cy="7392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41" y="4478540"/>
            <a:ext cx="5540220" cy="6858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9541" y="5240487"/>
            <a:ext cx="6100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These are top 11 features that are highly influential in yielding better prediction results.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52813" y="100877"/>
            <a:ext cx="98010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Predictive modelling for customer booking.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429665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51</TotalTime>
  <Words>140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Slice</vt:lpstr>
      <vt:lpstr>Predictive modelling for customer booking.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</dc:title>
  <dc:creator>Microsoft account</dc:creator>
  <cp:lastModifiedBy>Microsoft account</cp:lastModifiedBy>
  <cp:revision>4</cp:revision>
  <dcterms:created xsi:type="dcterms:W3CDTF">2023-09-25T18:10:46Z</dcterms:created>
  <dcterms:modified xsi:type="dcterms:W3CDTF">2023-09-25T19:02:23Z</dcterms:modified>
</cp:coreProperties>
</file>