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24/09/2023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196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063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546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1671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879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92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472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494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66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414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14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93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72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83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3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58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00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24/09/2023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3587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66756"/>
            <a:ext cx="12620445" cy="956603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300" dirty="0" smtClean="0"/>
              <a:t>BRITISH</a:t>
            </a:r>
            <a:r>
              <a:rPr lang="en-GB" dirty="0" smtClean="0"/>
              <a:t> </a:t>
            </a:r>
            <a:r>
              <a:rPr lang="en-GB" sz="4900" dirty="0" smtClean="0"/>
              <a:t>AIRWAYS INSIGHTS TEAM</a:t>
            </a:r>
            <a:endParaRPr lang="en-GB" sz="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1603" y="1319842"/>
            <a:ext cx="8825658" cy="861420"/>
          </a:xfrm>
        </p:spPr>
        <p:txBody>
          <a:bodyPr/>
          <a:lstStyle/>
          <a:p>
            <a:pPr algn="ctr"/>
            <a:r>
              <a:rPr lang="en-GB" dirty="0"/>
              <a:t>A</a:t>
            </a:r>
            <a:r>
              <a:rPr lang="en-GB" dirty="0" smtClean="0"/>
              <a:t>nalysis of reviews from SKYTRAX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37809" y="2600366"/>
            <a:ext cx="473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Top 10 countries that has given the lowest ratings  </a:t>
            </a:r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09" y="2913709"/>
            <a:ext cx="4597450" cy="2779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710" y="2023920"/>
            <a:ext cx="3855027" cy="20208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51951" y="1697971"/>
            <a:ext cx="5391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Words that most commonly appear in the reviews corpus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07035" y="1750552"/>
            <a:ext cx="3761116" cy="3693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TOTAL of 3654 reviews collected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07035" y="2206148"/>
            <a:ext cx="3821501" cy="36933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Average rating= 4.7/10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732" y="4711142"/>
            <a:ext cx="6604672" cy="158614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98732" y="4280255"/>
            <a:ext cx="46494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The entire reviews discusses on 10 topics, please refer the notebook for interactive visualizations.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65" y="1110034"/>
            <a:ext cx="6988146" cy="25757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5056" y="802257"/>
            <a:ext cx="5986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Sentiment analysis for every review to perform detailed analysis.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311" y="3809411"/>
            <a:ext cx="4743387" cy="27984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92838" y="3408818"/>
            <a:ext cx="4588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Sentiment analysis on topics to have a broader sense.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84</TotalTime>
  <Words>72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BRITISH AIRWAYS INSIGHTS TEAM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Shruthi S</cp:lastModifiedBy>
  <cp:revision>7</cp:revision>
  <dcterms:created xsi:type="dcterms:W3CDTF">2022-12-06T11:13:27Z</dcterms:created>
  <dcterms:modified xsi:type="dcterms:W3CDTF">2023-09-24T18:31:00Z</dcterms:modified>
</cp:coreProperties>
</file>