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635-A863-4CB8-A70E-136ED6A23B56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5952-F759-4220-9E71-1754D51D5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69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635-A863-4CB8-A70E-136ED6A23B56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5952-F759-4220-9E71-1754D51D5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87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635-A863-4CB8-A70E-136ED6A23B56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5952-F759-4220-9E71-1754D51D5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65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635-A863-4CB8-A70E-136ED6A23B56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5952-F759-4220-9E71-1754D51D5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635-A863-4CB8-A70E-136ED6A23B56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5952-F759-4220-9E71-1754D51D5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31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635-A863-4CB8-A70E-136ED6A23B56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5952-F759-4220-9E71-1754D51D5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13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635-A863-4CB8-A70E-136ED6A23B56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5952-F759-4220-9E71-1754D51D5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42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635-A863-4CB8-A70E-136ED6A23B56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5952-F759-4220-9E71-1754D51D5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22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635-A863-4CB8-A70E-136ED6A23B56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5952-F759-4220-9E71-1754D51D5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92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635-A863-4CB8-A70E-136ED6A23B56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5952-F759-4220-9E71-1754D51D5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13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635-A863-4CB8-A70E-136ED6A23B56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5952-F759-4220-9E71-1754D51D5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28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5B635-A863-4CB8-A70E-136ED6A23B56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75952-F759-4220-9E71-1754D51D5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90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8785" y="1099169"/>
            <a:ext cx="1370024" cy="4883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252890" y="325949"/>
            <a:ext cx="1852406" cy="565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patientFirstName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3928067" y="1584542"/>
            <a:ext cx="1532596" cy="4572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763984" y="1482057"/>
            <a:ext cx="1184857" cy="4572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05253" y="856372"/>
            <a:ext cx="1184857" cy="4572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4295244" y="1063117"/>
            <a:ext cx="1287896" cy="4572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4140471" y="451142"/>
            <a:ext cx="1899643" cy="5366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patientLastName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644455" y="299169"/>
            <a:ext cx="1530440" cy="4572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/>
              <a:t>patientID</a:t>
            </a:r>
            <a:endParaRPr lang="en-IN" b="1" u="sng" dirty="0"/>
          </a:p>
        </p:txBody>
      </p:sp>
      <p:sp>
        <p:nvSpPr>
          <p:cNvPr id="13" name="Rectangle 12"/>
          <p:cNvSpPr/>
          <p:nvPr/>
        </p:nvSpPr>
        <p:spPr>
          <a:xfrm>
            <a:off x="8035696" y="5646075"/>
            <a:ext cx="1777285" cy="577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TestReport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9728252" y="508715"/>
            <a:ext cx="1747161" cy="465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doctorLastName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6554578" y="1087533"/>
            <a:ext cx="1856140" cy="4834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doctorEmail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10012384" y="1060858"/>
            <a:ext cx="2011240" cy="7330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doctorPhoneNumber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4939192" y="2466500"/>
            <a:ext cx="1718274" cy="4547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patientId</a:t>
            </a:r>
            <a:endParaRPr lang="en-IN" dirty="0"/>
          </a:p>
        </p:txBody>
      </p:sp>
      <p:sp>
        <p:nvSpPr>
          <p:cNvPr id="18" name="Oval 17"/>
          <p:cNvSpPr/>
          <p:nvPr/>
        </p:nvSpPr>
        <p:spPr>
          <a:xfrm>
            <a:off x="6912979" y="501680"/>
            <a:ext cx="1403797" cy="406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/>
              <a:t>doctorId</a:t>
            </a:r>
            <a:endParaRPr lang="en-IN" b="1" u="sng" dirty="0"/>
          </a:p>
        </p:txBody>
      </p:sp>
      <p:sp>
        <p:nvSpPr>
          <p:cNvPr id="19" name="Oval 18"/>
          <p:cNvSpPr/>
          <p:nvPr/>
        </p:nvSpPr>
        <p:spPr>
          <a:xfrm>
            <a:off x="10620982" y="3796446"/>
            <a:ext cx="1403797" cy="3124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err="1"/>
              <a:t>t</a:t>
            </a:r>
            <a:r>
              <a:rPr lang="en-US" b="1" u="sng" dirty="0" err="1" smtClean="0"/>
              <a:t>estId</a:t>
            </a:r>
            <a:endParaRPr lang="en-IN" b="1" u="sng" dirty="0"/>
          </a:p>
        </p:txBody>
      </p:sp>
      <p:sp>
        <p:nvSpPr>
          <p:cNvPr id="20" name="Oval 19"/>
          <p:cNvSpPr/>
          <p:nvPr/>
        </p:nvSpPr>
        <p:spPr>
          <a:xfrm>
            <a:off x="8177076" y="124753"/>
            <a:ext cx="1707512" cy="6044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doctorFirstName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8783392" y="1275251"/>
            <a:ext cx="1110791" cy="466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994367" y="5330014"/>
            <a:ext cx="1578964" cy="431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Technician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9966151" y="3335394"/>
            <a:ext cx="1010347" cy="528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MedicalTest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5689132" y="3752381"/>
            <a:ext cx="1438899" cy="520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Appointment</a:t>
            </a:r>
            <a:endParaRPr lang="en-IN" dirty="0"/>
          </a:p>
        </p:txBody>
      </p:sp>
      <p:sp>
        <p:nvSpPr>
          <p:cNvPr id="25" name="Oval 24"/>
          <p:cNvSpPr/>
          <p:nvPr/>
        </p:nvSpPr>
        <p:spPr>
          <a:xfrm rot="1408468">
            <a:off x="10662383" y="2722191"/>
            <a:ext cx="1565569" cy="3961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testName</a:t>
            </a:r>
            <a:endParaRPr lang="en-IN" dirty="0"/>
          </a:p>
        </p:txBody>
      </p:sp>
      <p:sp>
        <p:nvSpPr>
          <p:cNvPr id="26" name="Oval 25"/>
          <p:cNvSpPr/>
          <p:nvPr/>
        </p:nvSpPr>
        <p:spPr>
          <a:xfrm rot="324561">
            <a:off x="100844" y="4702785"/>
            <a:ext cx="2041298" cy="5159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/>
              <a:t>technicianId</a:t>
            </a:r>
            <a:endParaRPr lang="en-IN" b="1" u="sng" dirty="0"/>
          </a:p>
        </p:txBody>
      </p:sp>
      <p:sp>
        <p:nvSpPr>
          <p:cNvPr id="27" name="Oval 26"/>
          <p:cNvSpPr/>
          <p:nvPr/>
        </p:nvSpPr>
        <p:spPr>
          <a:xfrm>
            <a:off x="4573352" y="4471683"/>
            <a:ext cx="2268804" cy="4870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/>
              <a:t>appointmentId</a:t>
            </a:r>
            <a:endParaRPr lang="en-IN" b="1" u="sng" dirty="0"/>
          </a:p>
        </p:txBody>
      </p:sp>
      <p:sp>
        <p:nvSpPr>
          <p:cNvPr id="28" name="Oval 27"/>
          <p:cNvSpPr/>
          <p:nvPr/>
        </p:nvSpPr>
        <p:spPr>
          <a:xfrm rot="172170">
            <a:off x="938373" y="4149704"/>
            <a:ext cx="1642067" cy="5044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dirty="0" err="1" smtClean="0"/>
              <a:t>echnicianEmail</a:t>
            </a:r>
            <a:endParaRPr lang="en-IN" dirty="0"/>
          </a:p>
        </p:txBody>
      </p:sp>
      <p:sp>
        <p:nvSpPr>
          <p:cNvPr id="29" name="Oval 28"/>
          <p:cNvSpPr/>
          <p:nvPr/>
        </p:nvSpPr>
        <p:spPr>
          <a:xfrm rot="21447277">
            <a:off x="2796363" y="6057035"/>
            <a:ext cx="2498050" cy="7727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technicianPhoneNumber</a:t>
            </a:r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-10789" y="5646075"/>
            <a:ext cx="1742944" cy="536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dirty="0" err="1" smtClean="0"/>
              <a:t>echnicianFirstName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87014" y="2002484"/>
            <a:ext cx="2290281" cy="5167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phoneNumber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6259706" y="2878298"/>
            <a:ext cx="1403797" cy="2436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doctorId</a:t>
            </a:r>
            <a:endParaRPr lang="en-IN" dirty="0"/>
          </a:p>
        </p:txBody>
      </p:sp>
      <p:sp>
        <p:nvSpPr>
          <p:cNvPr id="33" name="Oval 32"/>
          <p:cNvSpPr/>
          <p:nvPr/>
        </p:nvSpPr>
        <p:spPr>
          <a:xfrm>
            <a:off x="6625034" y="4389537"/>
            <a:ext cx="1403797" cy="2436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testId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 rot="169491">
            <a:off x="9727583" y="1808867"/>
            <a:ext cx="2013963" cy="5054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qualification</a:t>
            </a:r>
            <a:endParaRPr lang="en-IN" dirty="0"/>
          </a:p>
        </p:txBody>
      </p:sp>
      <p:sp>
        <p:nvSpPr>
          <p:cNvPr id="35" name="Oval 34"/>
          <p:cNvSpPr/>
          <p:nvPr/>
        </p:nvSpPr>
        <p:spPr>
          <a:xfrm>
            <a:off x="9317297" y="2915333"/>
            <a:ext cx="1403797" cy="2436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</a:t>
            </a:r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7411405" y="6326886"/>
            <a:ext cx="1707777" cy="4712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/>
              <a:t>testReportId</a:t>
            </a:r>
            <a:endParaRPr lang="en-IN" b="1" u="sng" dirty="0"/>
          </a:p>
        </p:txBody>
      </p:sp>
      <p:sp>
        <p:nvSpPr>
          <p:cNvPr id="37" name="Oval 36"/>
          <p:cNvSpPr/>
          <p:nvPr/>
        </p:nvSpPr>
        <p:spPr>
          <a:xfrm>
            <a:off x="9234693" y="4115804"/>
            <a:ext cx="1403797" cy="4007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  <a:endParaRPr lang="en-IN" dirty="0"/>
          </a:p>
        </p:txBody>
      </p:sp>
      <p:sp>
        <p:nvSpPr>
          <p:cNvPr id="38" name="Oval 37"/>
          <p:cNvSpPr/>
          <p:nvPr/>
        </p:nvSpPr>
        <p:spPr>
          <a:xfrm>
            <a:off x="4151697" y="3443028"/>
            <a:ext cx="1403797" cy="2436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IN" dirty="0"/>
          </a:p>
        </p:txBody>
      </p:sp>
      <p:sp>
        <p:nvSpPr>
          <p:cNvPr id="39" name="Oval 38"/>
          <p:cNvSpPr/>
          <p:nvPr/>
        </p:nvSpPr>
        <p:spPr>
          <a:xfrm>
            <a:off x="4169767" y="3826623"/>
            <a:ext cx="1403797" cy="2436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timeSlot</a:t>
            </a:r>
            <a:endParaRPr lang="en-IN" dirty="0"/>
          </a:p>
        </p:txBody>
      </p:sp>
      <p:sp>
        <p:nvSpPr>
          <p:cNvPr id="40" name="Oval 39"/>
          <p:cNvSpPr/>
          <p:nvPr/>
        </p:nvSpPr>
        <p:spPr>
          <a:xfrm>
            <a:off x="9728252" y="6132257"/>
            <a:ext cx="1403797" cy="2436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testId</a:t>
            </a:r>
            <a:endParaRPr lang="en-IN" dirty="0"/>
          </a:p>
        </p:txBody>
      </p:sp>
      <p:sp>
        <p:nvSpPr>
          <p:cNvPr id="41" name="Oval 40"/>
          <p:cNvSpPr/>
          <p:nvPr/>
        </p:nvSpPr>
        <p:spPr>
          <a:xfrm>
            <a:off x="1247367" y="6083545"/>
            <a:ext cx="1727906" cy="7214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technicianLastName</a:t>
            </a:r>
            <a:endParaRPr lang="en-IN" dirty="0"/>
          </a:p>
        </p:txBody>
      </p:sp>
      <p:sp>
        <p:nvSpPr>
          <p:cNvPr id="42" name="Oval 41"/>
          <p:cNvSpPr/>
          <p:nvPr/>
        </p:nvSpPr>
        <p:spPr>
          <a:xfrm>
            <a:off x="9922864" y="5679356"/>
            <a:ext cx="1144484" cy="2150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IN" dirty="0"/>
          </a:p>
        </p:txBody>
      </p:sp>
      <p:sp>
        <p:nvSpPr>
          <p:cNvPr id="43" name="Oval 42"/>
          <p:cNvSpPr/>
          <p:nvPr/>
        </p:nvSpPr>
        <p:spPr>
          <a:xfrm>
            <a:off x="7696420" y="5056492"/>
            <a:ext cx="1620877" cy="4030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PatientID</a:t>
            </a:r>
            <a:endParaRPr lang="en-IN" dirty="0"/>
          </a:p>
        </p:txBody>
      </p:sp>
      <p:sp>
        <p:nvSpPr>
          <p:cNvPr id="44" name="Oval 43"/>
          <p:cNvSpPr/>
          <p:nvPr/>
        </p:nvSpPr>
        <p:spPr>
          <a:xfrm>
            <a:off x="5942324" y="5796098"/>
            <a:ext cx="1792358" cy="546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Billing</a:t>
            </a:r>
            <a:r>
              <a:rPr lang="en-US" dirty="0" err="1" smtClean="0"/>
              <a:t>Price</a:t>
            </a:r>
            <a:endParaRPr lang="en-IN" dirty="0"/>
          </a:p>
        </p:txBody>
      </p:sp>
      <p:cxnSp>
        <p:nvCxnSpPr>
          <p:cNvPr id="46" name="Straight Connector 45"/>
          <p:cNvCxnSpPr>
            <a:stCxn id="5" idx="1"/>
            <a:endCxn id="12" idx="5"/>
          </p:cNvCxnSpPr>
          <p:nvPr/>
        </p:nvCxnSpPr>
        <p:spPr>
          <a:xfrm flipH="1" flipV="1">
            <a:off x="1950767" y="689414"/>
            <a:ext cx="398018" cy="653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0"/>
            <a:endCxn id="6" idx="4"/>
          </p:cNvCxnSpPr>
          <p:nvPr/>
        </p:nvCxnSpPr>
        <p:spPr>
          <a:xfrm flipV="1">
            <a:off x="3033797" y="891005"/>
            <a:ext cx="145296" cy="208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" idx="3"/>
            <a:endCxn id="11" idx="3"/>
          </p:cNvCxnSpPr>
          <p:nvPr/>
        </p:nvCxnSpPr>
        <p:spPr>
          <a:xfrm flipV="1">
            <a:off x="3718809" y="909173"/>
            <a:ext cx="699858" cy="434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" idx="3"/>
            <a:endCxn id="10" idx="2"/>
          </p:cNvCxnSpPr>
          <p:nvPr/>
        </p:nvCxnSpPr>
        <p:spPr>
          <a:xfrm flipV="1">
            <a:off x="3718809" y="1291718"/>
            <a:ext cx="576435" cy="51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" idx="1"/>
            <a:endCxn id="9" idx="6"/>
          </p:cNvCxnSpPr>
          <p:nvPr/>
        </p:nvCxnSpPr>
        <p:spPr>
          <a:xfrm flipH="1" flipV="1">
            <a:off x="1690110" y="1084973"/>
            <a:ext cx="658675" cy="258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" idx="2"/>
            <a:endCxn id="31" idx="7"/>
          </p:cNvCxnSpPr>
          <p:nvPr/>
        </p:nvCxnSpPr>
        <p:spPr>
          <a:xfrm flipH="1">
            <a:off x="2541891" y="1587542"/>
            <a:ext cx="491906" cy="490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" idx="2"/>
            <a:endCxn id="5" idx="3"/>
          </p:cNvCxnSpPr>
          <p:nvPr/>
        </p:nvCxnSpPr>
        <p:spPr>
          <a:xfrm flipH="1" flipV="1">
            <a:off x="3718809" y="1343356"/>
            <a:ext cx="209258" cy="469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1" idx="0"/>
            <a:endCxn id="20" idx="4"/>
          </p:cNvCxnSpPr>
          <p:nvPr/>
        </p:nvCxnSpPr>
        <p:spPr>
          <a:xfrm flipH="1" flipV="1">
            <a:off x="9030832" y="729238"/>
            <a:ext cx="307956" cy="546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1" idx="1"/>
            <a:endCxn id="18" idx="5"/>
          </p:cNvCxnSpPr>
          <p:nvPr/>
        </p:nvCxnSpPr>
        <p:spPr>
          <a:xfrm flipH="1" flipV="1">
            <a:off x="8111195" y="848824"/>
            <a:ext cx="672197" cy="659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1" idx="1"/>
            <a:endCxn id="15" idx="6"/>
          </p:cNvCxnSpPr>
          <p:nvPr/>
        </p:nvCxnSpPr>
        <p:spPr>
          <a:xfrm flipH="1" flipV="1">
            <a:off x="8410718" y="1329273"/>
            <a:ext cx="372674" cy="179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1" idx="0"/>
            <a:endCxn id="14" idx="3"/>
          </p:cNvCxnSpPr>
          <p:nvPr/>
        </p:nvCxnSpPr>
        <p:spPr>
          <a:xfrm flipV="1">
            <a:off x="9338788" y="906235"/>
            <a:ext cx="645330" cy="369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1" idx="3"/>
            <a:endCxn id="16" idx="2"/>
          </p:cNvCxnSpPr>
          <p:nvPr/>
        </p:nvCxnSpPr>
        <p:spPr>
          <a:xfrm flipV="1">
            <a:off x="9894183" y="1427363"/>
            <a:ext cx="118201" cy="81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1" idx="2"/>
            <a:endCxn id="34" idx="2"/>
          </p:cNvCxnSpPr>
          <p:nvPr/>
        </p:nvCxnSpPr>
        <p:spPr>
          <a:xfrm>
            <a:off x="9338788" y="1741532"/>
            <a:ext cx="390019" cy="270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4" idx="0"/>
            <a:endCxn id="38" idx="4"/>
          </p:cNvCxnSpPr>
          <p:nvPr/>
        </p:nvCxnSpPr>
        <p:spPr>
          <a:xfrm flipH="1" flipV="1">
            <a:off x="4853596" y="3686654"/>
            <a:ext cx="1554986" cy="65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24" idx="3"/>
            <a:endCxn id="33" idx="0"/>
          </p:cNvCxnSpPr>
          <p:nvPr/>
        </p:nvCxnSpPr>
        <p:spPr>
          <a:xfrm>
            <a:off x="7128031" y="4012568"/>
            <a:ext cx="198902" cy="376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24" idx="1"/>
            <a:endCxn id="39" idx="6"/>
          </p:cNvCxnSpPr>
          <p:nvPr/>
        </p:nvCxnSpPr>
        <p:spPr>
          <a:xfrm flipH="1" flipV="1">
            <a:off x="5573564" y="3948436"/>
            <a:ext cx="115568" cy="64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4" idx="2"/>
            <a:endCxn id="27" idx="0"/>
          </p:cNvCxnSpPr>
          <p:nvPr/>
        </p:nvCxnSpPr>
        <p:spPr>
          <a:xfrm flipH="1">
            <a:off x="5707754" y="4272754"/>
            <a:ext cx="700828" cy="198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3" idx="0"/>
            <a:endCxn id="35" idx="4"/>
          </p:cNvCxnSpPr>
          <p:nvPr/>
        </p:nvCxnSpPr>
        <p:spPr>
          <a:xfrm flipH="1" flipV="1">
            <a:off x="10019196" y="3158959"/>
            <a:ext cx="452129" cy="176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3" idx="0"/>
            <a:endCxn id="25" idx="4"/>
          </p:cNvCxnSpPr>
          <p:nvPr/>
        </p:nvCxnSpPr>
        <p:spPr>
          <a:xfrm flipV="1">
            <a:off x="10471325" y="3101907"/>
            <a:ext cx="894950" cy="233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3" idx="2"/>
            <a:endCxn id="37" idx="0"/>
          </p:cNvCxnSpPr>
          <p:nvPr/>
        </p:nvCxnSpPr>
        <p:spPr>
          <a:xfrm flipH="1">
            <a:off x="9936592" y="3863987"/>
            <a:ext cx="534733" cy="251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3" idx="3"/>
            <a:endCxn id="19" idx="0"/>
          </p:cNvCxnSpPr>
          <p:nvPr/>
        </p:nvCxnSpPr>
        <p:spPr>
          <a:xfrm>
            <a:off x="10976498" y="3599691"/>
            <a:ext cx="346383" cy="196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3" idx="0"/>
            <a:endCxn id="43" idx="4"/>
          </p:cNvCxnSpPr>
          <p:nvPr/>
        </p:nvCxnSpPr>
        <p:spPr>
          <a:xfrm flipH="1" flipV="1">
            <a:off x="8506859" y="5459501"/>
            <a:ext cx="417480" cy="186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3" idx="1"/>
            <a:endCxn id="44" idx="6"/>
          </p:cNvCxnSpPr>
          <p:nvPr/>
        </p:nvCxnSpPr>
        <p:spPr>
          <a:xfrm flipH="1">
            <a:off x="7734682" y="5934776"/>
            <a:ext cx="301014" cy="13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3" idx="2"/>
            <a:endCxn id="36" idx="0"/>
          </p:cNvCxnSpPr>
          <p:nvPr/>
        </p:nvCxnSpPr>
        <p:spPr>
          <a:xfrm flipH="1">
            <a:off x="8265294" y="6223476"/>
            <a:ext cx="659045" cy="103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3" idx="3"/>
            <a:endCxn id="40" idx="0"/>
          </p:cNvCxnSpPr>
          <p:nvPr/>
        </p:nvCxnSpPr>
        <p:spPr>
          <a:xfrm>
            <a:off x="9812981" y="5934776"/>
            <a:ext cx="617170" cy="197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6813666" y="1613754"/>
            <a:ext cx="2091756" cy="4646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profilePicture</a:t>
            </a:r>
            <a:endParaRPr lang="en-IN" dirty="0"/>
          </a:p>
        </p:txBody>
      </p:sp>
      <p:cxnSp>
        <p:nvCxnSpPr>
          <p:cNvPr id="192" name="Straight Connector 191"/>
          <p:cNvCxnSpPr>
            <a:stCxn id="8" idx="6"/>
            <a:endCxn id="5" idx="1"/>
          </p:cNvCxnSpPr>
          <p:nvPr/>
        </p:nvCxnSpPr>
        <p:spPr>
          <a:xfrm flipV="1">
            <a:off x="1948841" y="1343356"/>
            <a:ext cx="399944" cy="367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Diamond 223"/>
          <p:cNvSpPr/>
          <p:nvPr/>
        </p:nvSpPr>
        <p:spPr>
          <a:xfrm>
            <a:off x="4339508" y="5007371"/>
            <a:ext cx="1389954" cy="10603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  <a:endParaRPr lang="en-IN" dirty="0"/>
          </a:p>
        </p:txBody>
      </p:sp>
      <p:sp>
        <p:nvSpPr>
          <p:cNvPr id="226" name="Diamond 225"/>
          <p:cNvSpPr/>
          <p:nvPr/>
        </p:nvSpPr>
        <p:spPr>
          <a:xfrm>
            <a:off x="8231079" y="3327990"/>
            <a:ext cx="1513050" cy="909199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  <a:endParaRPr lang="en-IN" dirty="0"/>
          </a:p>
        </p:txBody>
      </p:sp>
      <p:sp>
        <p:nvSpPr>
          <p:cNvPr id="227" name="Diamond 226"/>
          <p:cNvSpPr/>
          <p:nvPr/>
        </p:nvSpPr>
        <p:spPr>
          <a:xfrm rot="19961367">
            <a:off x="7833510" y="2194125"/>
            <a:ext cx="1908287" cy="1042989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Attends</a:t>
            </a:r>
            <a:endParaRPr lang="en-IN" dirty="0"/>
          </a:p>
        </p:txBody>
      </p:sp>
      <p:sp>
        <p:nvSpPr>
          <p:cNvPr id="244" name="Diamond 243"/>
          <p:cNvSpPr/>
          <p:nvPr/>
        </p:nvSpPr>
        <p:spPr>
          <a:xfrm rot="1759592">
            <a:off x="3229105" y="2308567"/>
            <a:ext cx="1389954" cy="10603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takes</a:t>
            </a:r>
            <a:endParaRPr lang="en-IN" dirty="0"/>
          </a:p>
        </p:txBody>
      </p:sp>
      <p:cxnSp>
        <p:nvCxnSpPr>
          <p:cNvPr id="262" name="Straight Connector 261"/>
          <p:cNvCxnSpPr>
            <a:stCxn id="5" idx="2"/>
            <a:endCxn id="224" idx="0"/>
          </p:cNvCxnSpPr>
          <p:nvPr/>
        </p:nvCxnSpPr>
        <p:spPr>
          <a:xfrm>
            <a:off x="3033797" y="1587542"/>
            <a:ext cx="2000688" cy="3419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22" idx="1"/>
            <a:endCxn id="26" idx="4"/>
          </p:cNvCxnSpPr>
          <p:nvPr/>
        </p:nvCxnSpPr>
        <p:spPr>
          <a:xfrm flipH="1" flipV="1">
            <a:off x="1097174" y="5217569"/>
            <a:ext cx="897193" cy="328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>
            <a:stCxn id="22" idx="2"/>
            <a:endCxn id="41" idx="0"/>
          </p:cNvCxnSpPr>
          <p:nvPr/>
        </p:nvCxnSpPr>
        <p:spPr>
          <a:xfrm flipH="1">
            <a:off x="2111320" y="5761599"/>
            <a:ext cx="672529" cy="321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stCxn id="22" idx="3"/>
            <a:endCxn id="29" idx="0"/>
          </p:cNvCxnSpPr>
          <p:nvPr/>
        </p:nvCxnSpPr>
        <p:spPr>
          <a:xfrm>
            <a:off x="3573331" y="5545807"/>
            <a:ext cx="454898" cy="5116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>
            <a:stCxn id="5" idx="2"/>
          </p:cNvCxnSpPr>
          <p:nvPr/>
        </p:nvCxnSpPr>
        <p:spPr>
          <a:xfrm>
            <a:off x="3033797" y="1587542"/>
            <a:ext cx="282941" cy="875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>
            <a:stCxn id="244" idx="3"/>
            <a:endCxn id="24" idx="0"/>
          </p:cNvCxnSpPr>
          <p:nvPr/>
        </p:nvCxnSpPr>
        <p:spPr>
          <a:xfrm>
            <a:off x="4529993" y="3179108"/>
            <a:ext cx="1878589" cy="573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>
            <a:stCxn id="23" idx="1"/>
            <a:endCxn id="226" idx="3"/>
          </p:cNvCxnSpPr>
          <p:nvPr/>
        </p:nvCxnSpPr>
        <p:spPr>
          <a:xfrm flipH="1">
            <a:off x="9744129" y="3599691"/>
            <a:ext cx="222022" cy="182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>
            <a:endCxn id="147" idx="7"/>
          </p:cNvCxnSpPr>
          <p:nvPr/>
        </p:nvCxnSpPr>
        <p:spPr>
          <a:xfrm flipH="1" flipV="1">
            <a:off x="8599091" y="1681803"/>
            <a:ext cx="1010368" cy="17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21" idx="2"/>
            <a:endCxn id="227" idx="3"/>
          </p:cNvCxnSpPr>
          <p:nvPr/>
        </p:nvCxnSpPr>
        <p:spPr>
          <a:xfrm>
            <a:off x="9338788" y="1741532"/>
            <a:ext cx="296653" cy="5363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4" name="Minus 333"/>
          <p:cNvSpPr/>
          <p:nvPr/>
        </p:nvSpPr>
        <p:spPr>
          <a:xfrm rot="18904551">
            <a:off x="6727007" y="3314174"/>
            <a:ext cx="1647864" cy="388804"/>
          </a:xfrm>
          <a:prstGeom prst="mathMinus">
            <a:avLst>
              <a:gd name="adj1" fmla="val 143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1" name="Minus 340"/>
          <p:cNvSpPr/>
          <p:nvPr/>
        </p:nvSpPr>
        <p:spPr>
          <a:xfrm rot="20316913">
            <a:off x="6896269" y="3844342"/>
            <a:ext cx="1634005" cy="381071"/>
          </a:xfrm>
          <a:prstGeom prst="mathMinus">
            <a:avLst>
              <a:gd name="adj1" fmla="val 143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7" name="Straight Connector 396"/>
          <p:cNvCxnSpPr>
            <a:stCxn id="13" idx="1"/>
            <a:endCxn id="224" idx="2"/>
          </p:cNvCxnSpPr>
          <p:nvPr/>
        </p:nvCxnSpPr>
        <p:spPr>
          <a:xfrm flipH="1">
            <a:off x="5034485" y="5934776"/>
            <a:ext cx="3001211" cy="13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>
            <a:stCxn id="13" idx="3"/>
            <a:endCxn id="42" idx="2"/>
          </p:cNvCxnSpPr>
          <p:nvPr/>
        </p:nvCxnSpPr>
        <p:spPr>
          <a:xfrm flipV="1">
            <a:off x="9812981" y="5786859"/>
            <a:ext cx="109883" cy="147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>
            <a:stCxn id="24" idx="0"/>
            <a:endCxn id="32" idx="4"/>
          </p:cNvCxnSpPr>
          <p:nvPr/>
        </p:nvCxnSpPr>
        <p:spPr>
          <a:xfrm flipV="1">
            <a:off x="6408582" y="3121924"/>
            <a:ext cx="553023" cy="630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>
            <a:stCxn id="22" idx="0"/>
            <a:endCxn id="28" idx="5"/>
          </p:cNvCxnSpPr>
          <p:nvPr/>
        </p:nvCxnSpPr>
        <p:spPr>
          <a:xfrm flipH="1" flipV="1">
            <a:off x="2330309" y="4609093"/>
            <a:ext cx="453540" cy="720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5" name="TextBox 474"/>
          <p:cNvSpPr txBox="1"/>
          <p:nvPr/>
        </p:nvSpPr>
        <p:spPr>
          <a:xfrm rot="4297452">
            <a:off x="3353074" y="1866954"/>
            <a:ext cx="35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476" name="TextBox 475"/>
          <p:cNvSpPr txBox="1"/>
          <p:nvPr/>
        </p:nvSpPr>
        <p:spPr>
          <a:xfrm rot="1701220">
            <a:off x="4721734" y="2870823"/>
            <a:ext cx="44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478" name="TextBox 477"/>
          <p:cNvSpPr txBox="1"/>
          <p:nvPr/>
        </p:nvSpPr>
        <p:spPr>
          <a:xfrm rot="20685196">
            <a:off x="2822397" y="3016592"/>
            <a:ext cx="39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489" name="TextBox 488"/>
          <p:cNvSpPr txBox="1"/>
          <p:nvPr/>
        </p:nvSpPr>
        <p:spPr>
          <a:xfrm rot="19132929">
            <a:off x="6900654" y="3345506"/>
            <a:ext cx="66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M</a:t>
            </a:r>
            <a:endParaRPr lang="en-IN" dirty="0"/>
          </a:p>
        </p:txBody>
      </p:sp>
      <p:sp>
        <p:nvSpPr>
          <p:cNvPr id="490" name="TextBox 489"/>
          <p:cNvSpPr txBox="1"/>
          <p:nvPr/>
        </p:nvSpPr>
        <p:spPr>
          <a:xfrm rot="19247025">
            <a:off x="8986000" y="1848215"/>
            <a:ext cx="50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1</a:t>
            </a:r>
            <a:endParaRPr lang="en-IN" dirty="0"/>
          </a:p>
        </p:txBody>
      </p:sp>
      <p:sp>
        <p:nvSpPr>
          <p:cNvPr id="491" name="TextBox 490"/>
          <p:cNvSpPr txBox="1"/>
          <p:nvPr/>
        </p:nvSpPr>
        <p:spPr>
          <a:xfrm rot="20830790">
            <a:off x="7253627" y="3690068"/>
            <a:ext cx="55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M</a:t>
            </a:r>
            <a:endParaRPr lang="en-IN" dirty="0"/>
          </a:p>
        </p:txBody>
      </p:sp>
      <p:sp>
        <p:nvSpPr>
          <p:cNvPr id="507" name="TextBox 506"/>
          <p:cNvSpPr txBox="1"/>
          <p:nvPr/>
        </p:nvSpPr>
        <p:spPr>
          <a:xfrm>
            <a:off x="9728252" y="3349796"/>
            <a:ext cx="34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cxnSp>
        <p:nvCxnSpPr>
          <p:cNvPr id="455" name="Straight Connector 454"/>
          <p:cNvCxnSpPr>
            <a:stCxn id="30" idx="7"/>
            <a:endCxn id="22" idx="1"/>
          </p:cNvCxnSpPr>
          <p:nvPr/>
        </p:nvCxnSpPr>
        <p:spPr>
          <a:xfrm flipV="1">
            <a:off x="1476907" y="5545807"/>
            <a:ext cx="517460" cy="178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>
            <a:stCxn id="224" idx="3"/>
            <a:endCxn id="23" idx="2"/>
          </p:cNvCxnSpPr>
          <p:nvPr/>
        </p:nvCxnSpPr>
        <p:spPr>
          <a:xfrm flipV="1">
            <a:off x="5729462" y="3863987"/>
            <a:ext cx="4741863" cy="1673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10071867" y="4447819"/>
            <a:ext cx="1951757" cy="3961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technicianId</a:t>
            </a:r>
            <a:endParaRPr lang="en-IN" dirty="0"/>
          </a:p>
        </p:txBody>
      </p:sp>
      <p:cxnSp>
        <p:nvCxnSpPr>
          <p:cNvPr id="235" name="Straight Connector 234"/>
          <p:cNvCxnSpPr>
            <a:stCxn id="23" idx="2"/>
            <a:endCxn id="232" idx="0"/>
          </p:cNvCxnSpPr>
          <p:nvPr/>
        </p:nvCxnSpPr>
        <p:spPr>
          <a:xfrm>
            <a:off x="10471325" y="3863987"/>
            <a:ext cx="576421" cy="583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8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56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Shruthi</dc:creator>
  <cp:lastModifiedBy>Shruthi</cp:lastModifiedBy>
  <cp:revision>19</cp:revision>
  <dcterms:created xsi:type="dcterms:W3CDTF">2021-04-06T10:13:47Z</dcterms:created>
  <dcterms:modified xsi:type="dcterms:W3CDTF">2021-04-07T06:05:26Z</dcterms:modified>
</cp:coreProperties>
</file>