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9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5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1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2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2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2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B635-A863-4CB8-A70E-136ED6A23B56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75952-F759-4220-9E71-1754D51D5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9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8785" y="1099169"/>
            <a:ext cx="1370024" cy="4883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252890" y="325949"/>
            <a:ext cx="1852406" cy="565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patientFirstName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956088" y="1580563"/>
            <a:ext cx="1532596" cy="4572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63984" y="1482057"/>
            <a:ext cx="1184857" cy="4572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05253" y="856372"/>
            <a:ext cx="1184857" cy="4572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646052" y="995630"/>
            <a:ext cx="1287896" cy="4572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gender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177880" y="358162"/>
            <a:ext cx="1899643" cy="5366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patientLastName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44455" y="299169"/>
            <a:ext cx="1530440" cy="4572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patientID</a:t>
            </a:r>
            <a:endParaRPr lang="en-IN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8909693" y="5605298"/>
            <a:ext cx="1777285" cy="577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TestReport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9728252" y="508715"/>
            <a:ext cx="1747161" cy="465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doctorLastName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6682760" y="1384183"/>
            <a:ext cx="1856140" cy="4834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doctorEmail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10187186" y="1033892"/>
            <a:ext cx="2011240" cy="7330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doctorPhoneNumber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3515222" y="2841379"/>
            <a:ext cx="1718274" cy="4547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patientId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7065743" y="781493"/>
            <a:ext cx="1403797" cy="40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doctorId</a:t>
            </a:r>
            <a:endParaRPr lang="en-IN" b="1" u="sng" dirty="0"/>
          </a:p>
        </p:txBody>
      </p:sp>
      <p:sp>
        <p:nvSpPr>
          <p:cNvPr id="19" name="Oval 18"/>
          <p:cNvSpPr/>
          <p:nvPr/>
        </p:nvSpPr>
        <p:spPr>
          <a:xfrm>
            <a:off x="10639395" y="3966125"/>
            <a:ext cx="1403797" cy="312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t</a:t>
            </a:r>
            <a:r>
              <a:rPr lang="en-US" b="1" u="sng" dirty="0" err="1" smtClean="0"/>
              <a:t>estId</a:t>
            </a:r>
            <a:endParaRPr lang="en-IN" b="1" u="sng" dirty="0"/>
          </a:p>
        </p:txBody>
      </p:sp>
      <p:sp>
        <p:nvSpPr>
          <p:cNvPr id="20" name="Oval 19"/>
          <p:cNvSpPr/>
          <p:nvPr/>
        </p:nvSpPr>
        <p:spPr>
          <a:xfrm>
            <a:off x="7982034" y="340693"/>
            <a:ext cx="1707512" cy="6044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doctorFirstName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8783392" y="1275251"/>
            <a:ext cx="1110791" cy="466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994367" y="5330014"/>
            <a:ext cx="1578964" cy="431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Technician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9984118" y="3404095"/>
            <a:ext cx="950041" cy="48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5215944" y="3420502"/>
            <a:ext cx="1438899" cy="520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10295689" y="2917340"/>
            <a:ext cx="1565569" cy="3961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testName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173067" y="6126134"/>
            <a:ext cx="2041298" cy="515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technicianId</a:t>
            </a:r>
            <a:endParaRPr lang="en-IN" b="1" u="sng" dirty="0"/>
          </a:p>
        </p:txBody>
      </p:sp>
      <p:sp>
        <p:nvSpPr>
          <p:cNvPr id="27" name="Oval 26"/>
          <p:cNvSpPr/>
          <p:nvPr/>
        </p:nvSpPr>
        <p:spPr>
          <a:xfrm>
            <a:off x="4722386" y="4208080"/>
            <a:ext cx="2268804" cy="4870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appointmentId</a:t>
            </a:r>
            <a:endParaRPr lang="en-IN" b="1" u="sng" dirty="0"/>
          </a:p>
        </p:txBody>
      </p:sp>
      <p:sp>
        <p:nvSpPr>
          <p:cNvPr id="28" name="Oval 27"/>
          <p:cNvSpPr/>
          <p:nvPr/>
        </p:nvSpPr>
        <p:spPr>
          <a:xfrm>
            <a:off x="606" y="4917310"/>
            <a:ext cx="1642067" cy="50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echnicianEmail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1550590" y="4396800"/>
            <a:ext cx="2627290" cy="7727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technicianPhoneNumber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2713132" y="6276292"/>
            <a:ext cx="1742944" cy="536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echnicianFirstName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211271" y="2068831"/>
            <a:ext cx="2290281" cy="5167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phoneNumber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6533606" y="3065124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doctorId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6994054" y="3835766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testId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 rot="169491">
            <a:off x="9675960" y="1912249"/>
            <a:ext cx="1861852" cy="505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qualification</a:t>
            </a:r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8806040" y="3001511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8539449" y="6341657"/>
            <a:ext cx="1707777" cy="4712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err="1" smtClean="0"/>
              <a:t>testReportId</a:t>
            </a:r>
            <a:endParaRPr lang="en-IN" b="1" u="sng" dirty="0"/>
          </a:p>
        </p:txBody>
      </p:sp>
      <p:sp>
        <p:nvSpPr>
          <p:cNvPr id="37" name="Oval 36"/>
          <p:cNvSpPr/>
          <p:nvPr/>
        </p:nvSpPr>
        <p:spPr>
          <a:xfrm rot="638727">
            <a:off x="9096436" y="4027029"/>
            <a:ext cx="1403797" cy="4007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4943064" y="2575040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3220256" y="3638778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timeSlot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10686978" y="6234152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testId</a:t>
            </a:r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3822458" y="5507312"/>
            <a:ext cx="1727906" cy="721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technicianLastName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10368539" y="5086388"/>
            <a:ext cx="1403797" cy="2436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8336538" y="4965035"/>
            <a:ext cx="1620877" cy="4030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PatientID</a:t>
            </a:r>
            <a:endParaRPr lang="en-IN" dirty="0"/>
          </a:p>
        </p:txBody>
      </p:sp>
      <p:sp>
        <p:nvSpPr>
          <p:cNvPr id="44" name="Oval 43"/>
          <p:cNvSpPr/>
          <p:nvPr/>
        </p:nvSpPr>
        <p:spPr>
          <a:xfrm>
            <a:off x="6991190" y="5537477"/>
            <a:ext cx="1666208" cy="54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totalPrice</a:t>
            </a:r>
            <a:endParaRPr lang="en-IN" dirty="0"/>
          </a:p>
        </p:txBody>
      </p:sp>
      <p:cxnSp>
        <p:nvCxnSpPr>
          <p:cNvPr id="46" name="Straight Connector 45"/>
          <p:cNvCxnSpPr>
            <a:stCxn id="5" idx="1"/>
            <a:endCxn id="12" idx="5"/>
          </p:cNvCxnSpPr>
          <p:nvPr/>
        </p:nvCxnSpPr>
        <p:spPr>
          <a:xfrm flipH="1" flipV="1">
            <a:off x="1950767" y="689414"/>
            <a:ext cx="398018" cy="65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0"/>
            <a:endCxn id="6" idx="4"/>
          </p:cNvCxnSpPr>
          <p:nvPr/>
        </p:nvCxnSpPr>
        <p:spPr>
          <a:xfrm flipV="1">
            <a:off x="3033797" y="891005"/>
            <a:ext cx="145296" cy="208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1" idx="3"/>
          </p:cNvCxnSpPr>
          <p:nvPr/>
        </p:nvCxnSpPr>
        <p:spPr>
          <a:xfrm flipV="1">
            <a:off x="3713759" y="816193"/>
            <a:ext cx="742317" cy="574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" idx="3"/>
            <a:endCxn id="10" idx="2"/>
          </p:cNvCxnSpPr>
          <p:nvPr/>
        </p:nvCxnSpPr>
        <p:spPr>
          <a:xfrm flipV="1">
            <a:off x="3718809" y="1224231"/>
            <a:ext cx="927243" cy="119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1"/>
            <a:endCxn id="9" idx="6"/>
          </p:cNvCxnSpPr>
          <p:nvPr/>
        </p:nvCxnSpPr>
        <p:spPr>
          <a:xfrm flipH="1" flipV="1">
            <a:off x="1690110" y="1084973"/>
            <a:ext cx="658675" cy="25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" idx="2"/>
            <a:endCxn id="31" idx="7"/>
          </p:cNvCxnSpPr>
          <p:nvPr/>
        </p:nvCxnSpPr>
        <p:spPr>
          <a:xfrm flipH="1">
            <a:off x="2166148" y="1587542"/>
            <a:ext cx="867649" cy="556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2"/>
            <a:endCxn id="5" idx="3"/>
          </p:cNvCxnSpPr>
          <p:nvPr/>
        </p:nvCxnSpPr>
        <p:spPr>
          <a:xfrm flipH="1" flipV="1">
            <a:off x="3718809" y="1343356"/>
            <a:ext cx="237279" cy="465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20" idx="4"/>
          </p:cNvCxnSpPr>
          <p:nvPr/>
        </p:nvCxnSpPr>
        <p:spPr>
          <a:xfrm flipH="1" flipV="1">
            <a:off x="8835790" y="945178"/>
            <a:ext cx="502998" cy="330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1" idx="1"/>
            <a:endCxn id="18" idx="5"/>
          </p:cNvCxnSpPr>
          <p:nvPr/>
        </p:nvCxnSpPr>
        <p:spPr>
          <a:xfrm flipH="1" flipV="1">
            <a:off x="8263959" y="1128637"/>
            <a:ext cx="519433" cy="379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1" idx="1"/>
            <a:endCxn id="15" idx="6"/>
          </p:cNvCxnSpPr>
          <p:nvPr/>
        </p:nvCxnSpPr>
        <p:spPr>
          <a:xfrm flipH="1">
            <a:off x="8538900" y="1508392"/>
            <a:ext cx="244492" cy="117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1" idx="0"/>
            <a:endCxn id="14" idx="3"/>
          </p:cNvCxnSpPr>
          <p:nvPr/>
        </p:nvCxnSpPr>
        <p:spPr>
          <a:xfrm flipV="1">
            <a:off x="9338788" y="906235"/>
            <a:ext cx="645330" cy="369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1" idx="3"/>
            <a:endCxn id="16" idx="2"/>
          </p:cNvCxnSpPr>
          <p:nvPr/>
        </p:nvCxnSpPr>
        <p:spPr>
          <a:xfrm flipV="1">
            <a:off x="9894183" y="1400397"/>
            <a:ext cx="293003" cy="107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1" idx="2"/>
            <a:endCxn id="34" idx="2"/>
          </p:cNvCxnSpPr>
          <p:nvPr/>
        </p:nvCxnSpPr>
        <p:spPr>
          <a:xfrm>
            <a:off x="9338788" y="1741532"/>
            <a:ext cx="338303" cy="37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4" idx="1"/>
            <a:endCxn id="17" idx="5"/>
          </p:cNvCxnSpPr>
          <p:nvPr/>
        </p:nvCxnSpPr>
        <p:spPr>
          <a:xfrm flipH="1" flipV="1">
            <a:off x="4981861" y="3229496"/>
            <a:ext cx="234083" cy="45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4" idx="0"/>
            <a:endCxn id="38" idx="4"/>
          </p:cNvCxnSpPr>
          <p:nvPr/>
        </p:nvCxnSpPr>
        <p:spPr>
          <a:xfrm flipH="1" flipV="1">
            <a:off x="5644963" y="2818666"/>
            <a:ext cx="290431" cy="601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4" idx="3"/>
            <a:endCxn id="32" idx="4"/>
          </p:cNvCxnSpPr>
          <p:nvPr/>
        </p:nvCxnSpPr>
        <p:spPr>
          <a:xfrm flipV="1">
            <a:off x="6654843" y="3308750"/>
            <a:ext cx="580662" cy="37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24" idx="3"/>
            <a:endCxn id="33" idx="0"/>
          </p:cNvCxnSpPr>
          <p:nvPr/>
        </p:nvCxnSpPr>
        <p:spPr>
          <a:xfrm>
            <a:off x="6654843" y="3680689"/>
            <a:ext cx="1041110" cy="155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24" idx="1"/>
            <a:endCxn id="39" idx="6"/>
          </p:cNvCxnSpPr>
          <p:nvPr/>
        </p:nvCxnSpPr>
        <p:spPr>
          <a:xfrm flipH="1">
            <a:off x="4624053" y="3680689"/>
            <a:ext cx="591891" cy="79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4" idx="2"/>
            <a:endCxn id="27" idx="0"/>
          </p:cNvCxnSpPr>
          <p:nvPr/>
        </p:nvCxnSpPr>
        <p:spPr>
          <a:xfrm flipH="1">
            <a:off x="5856788" y="3940875"/>
            <a:ext cx="78606" cy="267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3" idx="0"/>
            <a:endCxn id="35" idx="4"/>
          </p:cNvCxnSpPr>
          <p:nvPr/>
        </p:nvCxnSpPr>
        <p:spPr>
          <a:xfrm flipH="1" flipV="1">
            <a:off x="9507939" y="3245137"/>
            <a:ext cx="951200" cy="158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3" idx="0"/>
            <a:endCxn id="25" idx="4"/>
          </p:cNvCxnSpPr>
          <p:nvPr/>
        </p:nvCxnSpPr>
        <p:spPr>
          <a:xfrm flipV="1">
            <a:off x="10459139" y="3313447"/>
            <a:ext cx="619335" cy="90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3" idx="2"/>
            <a:endCxn id="37" idx="0"/>
          </p:cNvCxnSpPr>
          <p:nvPr/>
        </p:nvCxnSpPr>
        <p:spPr>
          <a:xfrm flipH="1">
            <a:off x="9835353" y="3888951"/>
            <a:ext cx="623786" cy="141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3" idx="3"/>
            <a:endCxn id="19" idx="0"/>
          </p:cNvCxnSpPr>
          <p:nvPr/>
        </p:nvCxnSpPr>
        <p:spPr>
          <a:xfrm>
            <a:off x="10934159" y="3646523"/>
            <a:ext cx="407135" cy="319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2" idx="0"/>
            <a:endCxn id="29" idx="4"/>
          </p:cNvCxnSpPr>
          <p:nvPr/>
        </p:nvCxnSpPr>
        <p:spPr>
          <a:xfrm flipV="1">
            <a:off x="2783849" y="5169520"/>
            <a:ext cx="80386" cy="160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2" idx="1"/>
            <a:endCxn id="28" idx="6"/>
          </p:cNvCxnSpPr>
          <p:nvPr/>
        </p:nvCxnSpPr>
        <p:spPr>
          <a:xfrm flipH="1" flipV="1">
            <a:off x="1642673" y="5169520"/>
            <a:ext cx="351694" cy="376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2" idx="2"/>
            <a:endCxn id="26" idx="0"/>
          </p:cNvCxnSpPr>
          <p:nvPr/>
        </p:nvCxnSpPr>
        <p:spPr>
          <a:xfrm flipH="1">
            <a:off x="1193716" y="5761599"/>
            <a:ext cx="1590133" cy="364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2" idx="2"/>
            <a:endCxn id="30" idx="0"/>
          </p:cNvCxnSpPr>
          <p:nvPr/>
        </p:nvCxnSpPr>
        <p:spPr>
          <a:xfrm>
            <a:off x="2783849" y="5761599"/>
            <a:ext cx="800755" cy="514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2" idx="3"/>
            <a:endCxn id="41" idx="1"/>
          </p:cNvCxnSpPr>
          <p:nvPr/>
        </p:nvCxnSpPr>
        <p:spPr>
          <a:xfrm>
            <a:off x="3573331" y="5545807"/>
            <a:ext cx="502173" cy="67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3" idx="0"/>
            <a:endCxn id="43" idx="4"/>
          </p:cNvCxnSpPr>
          <p:nvPr/>
        </p:nvCxnSpPr>
        <p:spPr>
          <a:xfrm flipH="1" flipV="1">
            <a:off x="9146977" y="5368044"/>
            <a:ext cx="651359" cy="23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3" idx="0"/>
            <a:endCxn id="42" idx="4"/>
          </p:cNvCxnSpPr>
          <p:nvPr/>
        </p:nvCxnSpPr>
        <p:spPr>
          <a:xfrm flipV="1">
            <a:off x="9798336" y="5330014"/>
            <a:ext cx="1272102" cy="275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3" idx="1"/>
            <a:endCxn id="44" idx="6"/>
          </p:cNvCxnSpPr>
          <p:nvPr/>
        </p:nvCxnSpPr>
        <p:spPr>
          <a:xfrm flipH="1" flipV="1">
            <a:off x="8657398" y="5810497"/>
            <a:ext cx="252295" cy="83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3" idx="2"/>
            <a:endCxn id="36" idx="0"/>
          </p:cNvCxnSpPr>
          <p:nvPr/>
        </p:nvCxnSpPr>
        <p:spPr>
          <a:xfrm flipH="1">
            <a:off x="9393338" y="6182699"/>
            <a:ext cx="404998" cy="158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3" idx="3"/>
            <a:endCxn id="40" idx="0"/>
          </p:cNvCxnSpPr>
          <p:nvPr/>
        </p:nvCxnSpPr>
        <p:spPr>
          <a:xfrm>
            <a:off x="10686978" y="5893999"/>
            <a:ext cx="701899" cy="340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7331843" y="1998619"/>
            <a:ext cx="2091756" cy="4646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profilePicture</a:t>
            </a:r>
            <a:endParaRPr lang="en-IN" dirty="0"/>
          </a:p>
        </p:txBody>
      </p:sp>
      <p:cxnSp>
        <p:nvCxnSpPr>
          <p:cNvPr id="192" name="Straight Connector 191"/>
          <p:cNvCxnSpPr>
            <a:stCxn id="8" idx="6"/>
            <a:endCxn id="5" idx="1"/>
          </p:cNvCxnSpPr>
          <p:nvPr/>
        </p:nvCxnSpPr>
        <p:spPr>
          <a:xfrm flipV="1">
            <a:off x="1948841" y="1343356"/>
            <a:ext cx="399944" cy="367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Diamond 223"/>
          <p:cNvSpPr/>
          <p:nvPr/>
        </p:nvSpPr>
        <p:spPr>
          <a:xfrm>
            <a:off x="855613" y="3123324"/>
            <a:ext cx="1389954" cy="11951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Diamond 224"/>
          <p:cNvSpPr/>
          <p:nvPr/>
        </p:nvSpPr>
        <p:spPr>
          <a:xfrm>
            <a:off x="5773728" y="829785"/>
            <a:ext cx="1389954" cy="11951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6" name="Diamond 225"/>
          <p:cNvSpPr/>
          <p:nvPr/>
        </p:nvSpPr>
        <p:spPr>
          <a:xfrm>
            <a:off x="8129033" y="3261073"/>
            <a:ext cx="1389954" cy="11951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7" name="Diamond 226"/>
          <p:cNvSpPr/>
          <p:nvPr/>
        </p:nvSpPr>
        <p:spPr>
          <a:xfrm>
            <a:off x="7498496" y="2104368"/>
            <a:ext cx="1389954" cy="11951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Diamond 227"/>
          <p:cNvSpPr/>
          <p:nvPr/>
        </p:nvSpPr>
        <p:spPr>
          <a:xfrm>
            <a:off x="9818950" y="4109136"/>
            <a:ext cx="1389954" cy="11951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41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Shruthi</dc:creator>
  <cp:lastModifiedBy>Shruthi</cp:lastModifiedBy>
  <cp:revision>7</cp:revision>
  <dcterms:created xsi:type="dcterms:W3CDTF">2021-04-06T10:13:47Z</dcterms:created>
  <dcterms:modified xsi:type="dcterms:W3CDTF">2021-04-06T11:04:00Z</dcterms:modified>
</cp:coreProperties>
</file>