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78" d="100"/>
          <a:sy n="78" d="100"/>
        </p:scale>
        <p:origin x="85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S" userId="d0477fb555a66f51" providerId="LiveId" clId="{46674850-50C4-4550-AC6C-C42BD8CC1610}"/>
    <pc:docChg chg="modSld">
      <pc:chgData name="Shruthi S" userId="d0477fb555a66f51" providerId="LiveId" clId="{46674850-50C4-4550-AC6C-C42BD8CC1610}" dt="2024-04-01T16:15:37.899" v="15"/>
      <pc:docMkLst>
        <pc:docMk/>
      </pc:docMkLst>
      <pc:sldChg chg="delSp modSp mod">
        <pc:chgData name="Shruthi S" userId="d0477fb555a66f51" providerId="LiveId" clId="{46674850-50C4-4550-AC6C-C42BD8CC1610}" dt="2024-04-01T16:15:14.304" v="9"/>
        <pc:sldMkLst>
          <pc:docMk/>
          <pc:sldMk cId="0" sldId="256"/>
        </pc:sldMkLst>
        <pc:spChg chg="del mod">
          <ac:chgData name="Shruthi S" userId="d0477fb555a66f51" providerId="LiveId" clId="{46674850-50C4-4550-AC6C-C42BD8CC1610}" dt="2024-04-01T16:15:14.304" v="9"/>
          <ac:spMkLst>
            <pc:docMk/>
            <pc:sldMk cId="0" sldId="256"/>
            <ac:spMk id="110" creationId="{00000000-0000-0000-0000-000000000000}"/>
          </ac:spMkLst>
        </pc:spChg>
      </pc:sldChg>
      <pc:sldChg chg="delSp modSp mod">
        <pc:chgData name="Shruthi S" userId="d0477fb555a66f51" providerId="LiveId" clId="{46674850-50C4-4550-AC6C-C42BD8CC1610}" dt="2024-04-01T16:15:06.469" v="3"/>
        <pc:sldMkLst>
          <pc:docMk/>
          <pc:sldMk cId="0" sldId="257"/>
        </pc:sldMkLst>
        <pc:spChg chg="del mod">
          <ac:chgData name="Shruthi S" userId="d0477fb555a66f51" providerId="LiveId" clId="{46674850-50C4-4550-AC6C-C42BD8CC1610}" dt="2024-04-01T16:15:06.469" v="3"/>
          <ac:spMkLst>
            <pc:docMk/>
            <pc:sldMk cId="0" sldId="257"/>
            <ac:spMk id="130" creationId="{00000000-0000-0000-0000-000000000000}"/>
          </ac:spMkLst>
        </pc:spChg>
      </pc:sldChg>
      <pc:sldChg chg="delSp modSp mod">
        <pc:chgData name="Shruthi S" userId="d0477fb555a66f51" providerId="LiveId" clId="{46674850-50C4-4550-AC6C-C42BD8CC1610}" dt="2024-04-01T16:15:21.344" v="12"/>
        <pc:sldMkLst>
          <pc:docMk/>
          <pc:sldMk cId="0" sldId="262"/>
        </pc:sldMkLst>
        <pc:spChg chg="del mod">
          <ac:chgData name="Shruthi S" userId="d0477fb555a66f51" providerId="LiveId" clId="{46674850-50C4-4550-AC6C-C42BD8CC1610}" dt="2024-04-01T16:15:21.344" v="12"/>
          <ac:spMkLst>
            <pc:docMk/>
            <pc:sldMk cId="0" sldId="262"/>
            <ac:spMk id="181" creationId="{00000000-0000-0000-0000-000000000000}"/>
          </ac:spMkLst>
        </pc:spChg>
      </pc:sldChg>
      <pc:sldChg chg="delSp modSp mod">
        <pc:chgData name="Shruthi S" userId="d0477fb555a66f51" providerId="LiveId" clId="{46674850-50C4-4550-AC6C-C42BD8CC1610}" dt="2024-04-01T16:15:37.899" v="15"/>
        <pc:sldMkLst>
          <pc:docMk/>
          <pc:sldMk cId="0" sldId="263"/>
        </pc:sldMkLst>
        <pc:spChg chg="del mod">
          <ac:chgData name="Shruthi S" userId="d0477fb555a66f51" providerId="LiveId" clId="{46674850-50C4-4550-AC6C-C42BD8CC1610}" dt="2024-04-01T16:15:37.899" v="15"/>
          <ac:spMkLst>
            <pc:docMk/>
            <pc:sldMk cId="0" sldId="263"/>
            <ac:spMk id="18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3"/>
          </p:nvPr>
        </p:nvSpPr>
        <p:spPr/>
        <p:txBody>
          <a:bodyPr/>
          <a:lstStyle/>
          <a:p>
            <a:fld id="{6CB460B9-A2D7-4418-B28F-EB2D1084BF82}"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7C17C9F0-DFC6-45CB-B362-BD1902345FA7}"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3"/>
          </p:nvPr>
        </p:nvSpPr>
        <p:spPr/>
        <p:txBody>
          <a:bodyPr/>
          <a:lstStyle/>
          <a:p>
            <a:fld id="{F59901DB-1764-4670-8320-A544A1A195B9}" type="slidenum">
              <a:t>‹#›</a:t>
            </a:fld>
            <a:endParaRPr/>
          </a:p>
        </p:txBody>
      </p:sp>
      <p:sp>
        <p:nvSpPr>
          <p:cNvPr id="9" name="PlaceHolder 8"/>
          <p:cNvSpPr>
            <a:spLocks noGrp="1"/>
          </p:cNvSpPr>
          <p:nvPr>
            <p:ph type="dt" idx="2"/>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3"/>
          </p:nvPr>
        </p:nvSpPr>
        <p:spPr/>
        <p:txBody>
          <a:bodyPr/>
          <a:lstStyle/>
          <a:p>
            <a:fld id="{E2AA1940-3020-4471-B398-5ABEDCB661ED}" type="slidenum">
              <a:t>‹#›</a:t>
            </a:fld>
            <a:endParaRPr/>
          </a:p>
        </p:txBody>
      </p:sp>
      <p:sp>
        <p:nvSpPr>
          <p:cNvPr id="11" name="PlaceHolder 10"/>
          <p:cNvSpPr>
            <a:spLocks noGrp="1"/>
          </p:cNvSpPr>
          <p:nvPr>
            <p:ph type="dt" idx="2"/>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6"/>
          </p:nvPr>
        </p:nvSpPr>
        <p:spPr/>
        <p:txBody>
          <a:bodyPr/>
          <a:lstStyle/>
          <a:p>
            <a:fld id="{C62B20A6-D31B-428E-A37A-6052671EDC7C}"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E1C50D77-C108-4A03-81F3-3D24C1D7DC86}"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A00FE43C-B680-4D75-B1DD-0E5B00261ECB}"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C5310B00-49E3-45E1-94E8-E9242B315F0C}"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E1EB1072-4766-4A7F-82B6-DF6BEB1AF04F}"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54F84497-FD46-415D-97E5-E255CBFD9ED0}"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1E22AF39-CB0D-4282-A2A1-B3EB74986312}"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E193EC8E-AC60-4781-A582-EDC06CEE2809}"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24066C5F-28B0-442B-9996-82209113A8D9}"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9ACEDBAE-5BBC-4713-809F-552911BC4DA2}"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20F0B345-DDEB-4431-AD23-CD971D401B73}"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6"/>
          </p:nvPr>
        </p:nvSpPr>
        <p:spPr/>
        <p:txBody>
          <a:bodyPr/>
          <a:lstStyle/>
          <a:p>
            <a:fld id="{02BB559C-3846-4D14-9D68-55CE5F376D41}"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6"/>
          </p:nvPr>
        </p:nvSpPr>
        <p:spPr/>
        <p:txBody>
          <a:bodyPr/>
          <a:lstStyle/>
          <a:p>
            <a:fld id="{4EB20B62-C520-4673-8608-8B496F7498CB}"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0A708950-BF84-496E-B709-2742863B6858}"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5A3789C6-8C11-405E-86B6-FB36EFBD7ED3}"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8CCF56DF-4C8B-49F1-995C-5E3B685654E6}"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BA77CF98-0190-43B7-B06B-D577C33D726E}"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56215D82-9407-46A9-B2F7-95B3758036E1}"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28BC4308-52E6-4D7E-B495-8836D71EB5D5}"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C9DE4965-4734-4C99-9104-9612DE5E24EE}"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6"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tIns="0" rIns="0" bIns="0" anchor="t">
            <a:noAutofit/>
          </a:bodyPr>
          <a:lstStyle/>
          <a:p>
            <a:pPr indent="0">
              <a:buNone/>
            </a:pPr>
            <a:r>
              <a:rPr lang="en-IN" sz="3200" b="0" strike="noStrike" spc="-1">
                <a:solidFill>
                  <a:srgbClr val="000000"/>
                </a:solidFill>
                <a:latin typeface="Calibri"/>
              </a:rPr>
              <a:t>Click to edit the title text format</a:t>
            </a: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tIns="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45A75180-758E-49A6-8711-4123C75096C2}" type="slidenum">
              <a:rPr lang="en-IN"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1"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IN" sz="4800" b="0" strike="noStrike" spc="-1">
                <a:solidFill>
                  <a:srgbClr val="000000"/>
                </a:solidFill>
                <a:latin typeface="Calibri"/>
              </a:rPr>
              <a:t>Click to edit the title text format</a:t>
            </a: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64" name="PlaceHolder 4"/>
          <p:cNvSpPr>
            <a:spLocks noGrp="1"/>
          </p:cNvSpPr>
          <p:nvPr>
            <p:ph type="sldNum" idx="6"/>
          </p:nvPr>
        </p:nvSpPr>
        <p:spPr>
          <a:xfrm>
            <a:off x="11353320" y="6473160"/>
            <a:ext cx="150840" cy="191520"/>
          </a:xfrm>
          <a:prstGeom prst="rect">
            <a:avLst/>
          </a:prstGeom>
          <a:noFill/>
          <a:ln w="0">
            <a:noFill/>
          </a:ln>
        </p:spPr>
        <p:txBody>
          <a:bodyPr lIns="0" tIns="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A6D39772-BD13-44AF-8CA7-1E68E19C1D3D}" type="slidenum">
              <a:rPr lang="en-IN"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object 2"/>
          <p:cNvGrpSpPr/>
          <p:nvPr/>
        </p:nvGrpSpPr>
        <p:grpSpPr>
          <a:xfrm>
            <a:off x="743040" y="1104840"/>
            <a:ext cx="1742400" cy="1333080"/>
            <a:chOff x="743040" y="1104840"/>
            <a:chExt cx="1742400" cy="1333080"/>
          </a:xfrm>
        </p:grpSpPr>
        <p:sp>
          <p:nvSpPr>
            <p:cNvPr id="103"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4"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05"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7" name="PlaceHolder 1"/>
          <p:cNvSpPr>
            <a:spLocks noGrp="1"/>
          </p:cNvSpPr>
          <p:nvPr>
            <p:ph type="title"/>
          </p:nvPr>
        </p:nvSpPr>
        <p:spPr>
          <a:xfrm>
            <a:off x="3195720" y="2067480"/>
            <a:ext cx="6344280" cy="1161720"/>
          </a:xfrm>
          <a:prstGeom prst="rect">
            <a:avLst/>
          </a:prstGeom>
          <a:noFill/>
          <a:ln w="0">
            <a:noFill/>
          </a:ln>
        </p:spPr>
        <p:txBody>
          <a:bodyPr lIns="0" tIns="16560" rIns="0" bIns="0" anchor="t">
            <a:noAutofit/>
          </a:bodyPr>
          <a:lstStyle/>
          <a:p>
            <a:pPr marL="3213720" indent="0">
              <a:lnSpc>
                <a:spcPct val="100000"/>
              </a:lnSpc>
              <a:spcBef>
                <a:spcPts val="130"/>
              </a:spcBef>
              <a:buNone/>
            </a:pPr>
            <a:r>
              <a:rPr lang="en-IN" sz="3200" b="0" strike="noStrike" spc="12" dirty="0">
                <a:solidFill>
                  <a:schemeClr val="dk1"/>
                </a:solidFill>
                <a:latin typeface="Trebuchet MS"/>
              </a:rPr>
              <a:t>SHRUTHI S</a:t>
            </a:r>
            <a:endParaRPr lang="en-IN" sz="3200" b="0" strike="noStrike" spc="-1" dirty="0">
              <a:solidFill>
                <a:srgbClr val="000000"/>
              </a:solidFill>
              <a:latin typeface="Calibri"/>
            </a:endParaRPr>
          </a:p>
        </p:txBody>
      </p:sp>
      <p:sp>
        <p:nvSpPr>
          <p:cNvPr id="108" name="object 8"/>
          <p:cNvSpPr/>
          <p:nvPr/>
        </p:nvSpPr>
        <p:spPr>
          <a:xfrm>
            <a:off x="6484680" y="2821680"/>
            <a:ext cx="1859040" cy="3780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400" b="1" strike="noStrike" spc="9">
                <a:solidFill>
                  <a:srgbClr val="2D936B"/>
                </a:solidFill>
                <a:latin typeface="Trebuchet MS"/>
              </a:rPr>
              <a:t>Final</a:t>
            </a:r>
            <a:r>
              <a:rPr lang="en-IN" sz="2400" b="1" strike="noStrike" spc="-165">
                <a:solidFill>
                  <a:srgbClr val="2D936B"/>
                </a:solidFill>
                <a:latin typeface="Trebuchet MS"/>
              </a:rPr>
              <a:t> </a:t>
            </a:r>
            <a:r>
              <a:rPr lang="en-IN" sz="2400" b="1" strike="noStrike" spc="-7">
                <a:solidFill>
                  <a:srgbClr val="2D936B"/>
                </a:solidFill>
                <a:latin typeface="Trebuchet MS"/>
              </a:rPr>
              <a:t>Project</a:t>
            </a:r>
            <a:endParaRPr lang="en-IN" sz="2400" b="0" strike="noStrike" spc="-1">
              <a:solidFill>
                <a:srgbClr val="000000"/>
              </a:solidFill>
              <a:latin typeface="Arial"/>
            </a:endParaRPr>
          </a:p>
        </p:txBody>
      </p:sp>
      <p:pic>
        <p:nvPicPr>
          <p:cNvPr id="109" name="object 9"/>
          <p:cNvPicPr/>
          <p:nvPr/>
        </p:nvPicPr>
        <p:blipFill>
          <a:blip r:embed="rId2"/>
          <a:stretch/>
        </p:blipFill>
        <p:spPr>
          <a:xfrm>
            <a:off x="676440" y="6467400"/>
            <a:ext cx="2142720" cy="199800"/>
          </a:xfrm>
          <a:prstGeom prst="rect">
            <a:avLst/>
          </a:prstGeom>
          <a:ln w="0">
            <a:noFill/>
          </a:ln>
        </p:spPr>
      </p:pic>
      <p:sp>
        <p:nvSpPr>
          <p:cNvPr id="111" name="PlaceHolder 2"/>
          <p:cNvSpPr>
            <a:spLocks noGrp="1"/>
          </p:cNvSpPr>
          <p:nvPr>
            <p:ph type="sldNum" idx="7"/>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49C72B3F-06F4-4BB1-ACAA-2149AFADB27C}" type="slidenum">
              <a:rPr lang="en-IN" sz="1100" b="0" strike="noStrike" spc="9">
                <a:solidFill>
                  <a:srgbClr val="2D936B"/>
                </a:solidFill>
                <a:latin typeface="Trebuchet MS"/>
              </a:rPr>
              <a:t>1</a:t>
            </a:fld>
            <a:endParaRPr lang="en-IN" sz="1100" b="0" strike="noStrike" spc="-1">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9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200" name="object 6"/>
          <p:cNvPicPr/>
          <p:nvPr/>
        </p:nvPicPr>
        <p:blipFill>
          <a:blip r:embed="rId2"/>
          <a:stretch/>
        </p:blipFill>
        <p:spPr>
          <a:xfrm>
            <a:off x="1666800" y="6467400"/>
            <a:ext cx="75960" cy="177480"/>
          </a:xfrm>
          <a:prstGeom prst="rect">
            <a:avLst/>
          </a:prstGeom>
          <a:ln w="0">
            <a:noFill/>
          </a:ln>
        </p:spPr>
      </p:pic>
      <p:sp>
        <p:nvSpPr>
          <p:cNvPr id="201" name="PlaceHolder 1"/>
          <p:cNvSpPr>
            <a:spLocks noGrp="1"/>
          </p:cNvSpPr>
          <p:nvPr>
            <p:ph type="title"/>
          </p:nvPr>
        </p:nvSpPr>
        <p:spPr>
          <a:xfrm>
            <a:off x="1080000" y="360000"/>
            <a:ext cx="270000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4800" b="1" strike="noStrike" spc="-1">
                <a:solidFill>
                  <a:schemeClr val="dk1"/>
                </a:solidFill>
                <a:latin typeface="Trebuchet MS"/>
              </a:rPr>
              <a:t>R</a:t>
            </a:r>
            <a:r>
              <a:rPr lang="en-IN" sz="4800" b="1" strike="noStrike" spc="-41">
                <a:solidFill>
                  <a:schemeClr val="dk1"/>
                </a:solidFill>
                <a:latin typeface="Trebuchet MS"/>
              </a:rPr>
              <a:t>E</a:t>
            </a:r>
            <a:r>
              <a:rPr lang="en-IN" sz="4800" b="1" strike="noStrike" spc="12">
                <a:solidFill>
                  <a:schemeClr val="dk1"/>
                </a:solidFill>
                <a:latin typeface="Trebuchet MS"/>
              </a:rPr>
              <a:t>S</a:t>
            </a:r>
            <a:r>
              <a:rPr lang="en-IN" sz="4800" b="1" strike="noStrike" spc="-32">
                <a:solidFill>
                  <a:schemeClr val="dk1"/>
                </a:solidFill>
                <a:latin typeface="Trebuchet MS"/>
              </a:rPr>
              <a:t>U</a:t>
            </a:r>
            <a:r>
              <a:rPr lang="en-IN" sz="4800" b="1" strike="noStrike" spc="-406">
                <a:solidFill>
                  <a:schemeClr val="dk1"/>
                </a:solidFill>
                <a:latin typeface="Trebuchet MS"/>
              </a:rPr>
              <a:t>LT</a:t>
            </a:r>
            <a:r>
              <a:rPr lang="en-IN" sz="4800" b="1" strike="noStrike" spc="-1">
                <a:solidFill>
                  <a:schemeClr val="dk1"/>
                </a:solidFill>
                <a:latin typeface="Trebuchet MS"/>
              </a:rPr>
              <a:t>S</a:t>
            </a:r>
            <a:endParaRPr lang="en-IN" sz="4800" b="0" strike="noStrike" spc="-1">
              <a:solidFill>
                <a:srgbClr val="000000"/>
              </a:solidFill>
              <a:latin typeface="Calibri"/>
            </a:endParaRPr>
          </a:p>
        </p:txBody>
      </p:sp>
      <p:sp>
        <p:nvSpPr>
          <p:cNvPr id="202"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2985366A-AA69-4D99-AD47-1E0BBCCFB096}" type="slidenum">
              <a:rPr lang="en-IN" sz="1100" b="0" strike="noStrike" spc="9">
                <a:solidFill>
                  <a:srgbClr val="2D936B"/>
                </a:solidFill>
                <a:latin typeface="Trebuchet MS"/>
              </a:rPr>
              <a:t>10</a:t>
            </a:fld>
            <a:endParaRPr lang="en-IN" sz="1100" b="0" strike="noStrike" spc="-1">
              <a:solidFill>
                <a:srgbClr val="000000"/>
              </a:solidFill>
              <a:latin typeface="Arial"/>
            </a:endParaRPr>
          </a:p>
        </p:txBody>
      </p:sp>
      <p:sp>
        <p:nvSpPr>
          <p:cNvPr id="204" name="TextBox 203"/>
          <p:cNvSpPr txBox="1"/>
          <p:nvPr/>
        </p:nvSpPr>
        <p:spPr>
          <a:xfrm>
            <a:off x="720000" y="1440000"/>
            <a:ext cx="9493200" cy="3488760"/>
          </a:xfrm>
          <a:prstGeom prst="rect">
            <a:avLst/>
          </a:prstGeom>
          <a:noFill/>
          <a:ln w="0">
            <a:noFill/>
          </a:ln>
        </p:spPr>
        <p:txBody>
          <a:bodyPr lIns="90000" tIns="45000" rIns="90000" bIns="45000" anchor="t">
            <a:noAutofit/>
          </a:bodyPr>
          <a:lstStyle/>
          <a:p>
            <a:pPr algn="l">
              <a:buFont typeface="+mj-lt"/>
              <a:buAutoNum type="arabicPeriod"/>
            </a:pPr>
            <a:r>
              <a:rPr lang="en-US" sz="2400" b="1" i="0" dirty="0">
                <a:solidFill>
                  <a:srgbClr val="0D0D0D"/>
                </a:solidFill>
                <a:effectLst/>
                <a:latin typeface="Söhne"/>
              </a:rPr>
              <a:t>Poetry Generation</a:t>
            </a:r>
            <a:r>
              <a:rPr lang="en-US" sz="2400" b="0" i="0" dirty="0">
                <a:solidFill>
                  <a:srgbClr val="0D0D0D"/>
                </a:solidFill>
                <a:effectLst/>
                <a:latin typeface="Söhne"/>
              </a:rPr>
              <a:t>: Our model generates poetry with coherent themes and styles while effectively conveying the specified sentiment.</a:t>
            </a:r>
          </a:p>
          <a:p>
            <a:pPr algn="l">
              <a:buFont typeface="+mj-lt"/>
              <a:buAutoNum type="arabicPeriod"/>
            </a:pPr>
            <a:r>
              <a:rPr lang="en-US" sz="2400" b="1" i="0" dirty="0">
                <a:solidFill>
                  <a:srgbClr val="0D0D0D"/>
                </a:solidFill>
                <a:effectLst/>
                <a:latin typeface="Söhne"/>
              </a:rPr>
              <a:t>Sentiment Analysis</a:t>
            </a:r>
            <a:r>
              <a:rPr lang="en-US" sz="2400" b="0" i="0" dirty="0">
                <a:solidFill>
                  <a:srgbClr val="0D0D0D"/>
                </a:solidFill>
                <a:effectLst/>
                <a:latin typeface="Söhne"/>
              </a:rPr>
              <a:t>: The sentiment analysis model accurately identifies the emotional tone of input text with high precision and recall rates.</a:t>
            </a:r>
          </a:p>
          <a:p>
            <a:pPr algn="l">
              <a:buFont typeface="+mj-lt"/>
              <a:buAutoNum type="arabicPeriod"/>
            </a:pPr>
            <a:r>
              <a:rPr lang="en-US" sz="2400" b="1" i="0" dirty="0">
                <a:solidFill>
                  <a:srgbClr val="0D0D0D"/>
                </a:solidFill>
                <a:effectLst/>
                <a:latin typeface="Söhne"/>
              </a:rPr>
              <a:t>User Satisfaction</a:t>
            </a:r>
            <a:r>
              <a:rPr lang="en-US" sz="2400" b="0" i="0" dirty="0">
                <a:solidFill>
                  <a:srgbClr val="0D0D0D"/>
                </a:solidFill>
                <a:effectLst/>
                <a:latin typeface="Söhne"/>
              </a:rPr>
              <a:t>: Feedback from end users demonstrates high satisfaction with the quality of generated poetry and sentiment analysis results, highlighting the system's effectiveness and usability.</a:t>
            </a:r>
          </a:p>
          <a:p>
            <a:endParaRPr lang="en-IN" sz="2400" b="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nvGrpSpPr>
          <p:cNvPr id="113" name="object 3"/>
          <p:cNvGrpSpPr/>
          <p:nvPr/>
        </p:nvGrpSpPr>
        <p:grpSpPr>
          <a:xfrm>
            <a:off x="7448760" y="0"/>
            <a:ext cx="4743360" cy="6858360"/>
            <a:chOff x="7448760" y="0"/>
            <a:chExt cx="4743360" cy="6858360"/>
          </a:xfrm>
        </p:grpSpPr>
        <p:sp>
          <p:nvSpPr>
            <p:cNvPr id="114"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5"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6"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7"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8"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9"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0"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1"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2"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23"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4"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5"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6" name="PlaceHolder 1"/>
          <p:cNvSpPr>
            <a:spLocks noGrp="1"/>
          </p:cNvSpPr>
          <p:nvPr>
            <p:ph type="title"/>
          </p:nvPr>
        </p:nvSpPr>
        <p:spPr>
          <a:xfrm>
            <a:off x="739800" y="829800"/>
            <a:ext cx="390924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4250" b="1" strike="noStrike" spc="4">
                <a:solidFill>
                  <a:schemeClr val="dk1"/>
                </a:solidFill>
                <a:latin typeface="Trebuchet MS"/>
              </a:rPr>
              <a:t>PROJECT</a:t>
            </a:r>
            <a:r>
              <a:rPr lang="en-IN" sz="4250" b="1" strike="noStrike" spc="-86">
                <a:solidFill>
                  <a:schemeClr val="dk1"/>
                </a:solidFill>
                <a:latin typeface="Trebuchet MS"/>
              </a:rPr>
              <a:t> </a:t>
            </a:r>
            <a:r>
              <a:rPr lang="en-IN" sz="4250" b="1" strike="noStrike" spc="24">
                <a:solidFill>
                  <a:schemeClr val="dk1"/>
                </a:solidFill>
                <a:latin typeface="Trebuchet MS"/>
              </a:rPr>
              <a:t>TITLE</a:t>
            </a:r>
            <a:endParaRPr lang="en-IN" sz="4250" b="0" strike="noStrike" spc="-1">
              <a:solidFill>
                <a:srgbClr val="000000"/>
              </a:solidFill>
              <a:latin typeface="Calibri"/>
            </a:endParaRPr>
          </a:p>
        </p:txBody>
      </p:sp>
      <p:grpSp>
        <p:nvGrpSpPr>
          <p:cNvPr id="127" name="object 18"/>
          <p:cNvGrpSpPr/>
          <p:nvPr/>
        </p:nvGrpSpPr>
        <p:grpSpPr>
          <a:xfrm>
            <a:off x="466560" y="6410160"/>
            <a:ext cx="3704760" cy="294840"/>
            <a:chOff x="466560" y="6410160"/>
            <a:chExt cx="3704760" cy="294840"/>
          </a:xfrm>
        </p:grpSpPr>
        <p:pic>
          <p:nvPicPr>
            <p:cNvPr id="128" name="object 19"/>
            <p:cNvPicPr/>
            <p:nvPr/>
          </p:nvPicPr>
          <p:blipFill>
            <a:blip r:embed="rId2"/>
            <a:stretch/>
          </p:blipFill>
          <p:spPr>
            <a:xfrm>
              <a:off x="676440" y="6467400"/>
              <a:ext cx="2142720" cy="199800"/>
            </a:xfrm>
            <a:prstGeom prst="rect">
              <a:avLst/>
            </a:prstGeom>
            <a:ln w="0">
              <a:noFill/>
            </a:ln>
          </p:spPr>
        </p:pic>
        <p:pic>
          <p:nvPicPr>
            <p:cNvPr id="129" name="object 20"/>
            <p:cNvPicPr/>
            <p:nvPr/>
          </p:nvPicPr>
          <p:blipFill>
            <a:blip r:embed="rId3"/>
            <a:stretch/>
          </p:blipFill>
          <p:spPr>
            <a:xfrm>
              <a:off x="466560" y="6410160"/>
              <a:ext cx="3704760" cy="294840"/>
            </a:xfrm>
            <a:prstGeom prst="rect">
              <a:avLst/>
            </a:prstGeom>
            <a:ln w="0">
              <a:noFill/>
            </a:ln>
          </p:spPr>
        </p:pic>
      </p:grpSp>
      <p:sp>
        <p:nvSpPr>
          <p:cNvPr id="131" name="PlaceHolder 2"/>
          <p:cNvSpPr>
            <a:spLocks noGrp="1"/>
          </p:cNvSpPr>
          <p:nvPr>
            <p:ph type="sldNum" idx="8"/>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77E04678-391F-4984-9D23-31B20FB15EC2}" type="slidenum">
              <a:rPr lang="en-IN" sz="1100" b="0" strike="noStrike" spc="9">
                <a:solidFill>
                  <a:srgbClr val="2D936B"/>
                </a:solidFill>
                <a:latin typeface="Trebuchet MS"/>
              </a:rPr>
              <a:t>2</a:t>
            </a:fld>
            <a:endParaRPr lang="en-IN" sz="1100" b="0" strike="noStrike" spc="-1">
              <a:solidFill>
                <a:srgbClr val="000000"/>
              </a:solidFill>
              <a:latin typeface="Times New Roman"/>
            </a:endParaRPr>
          </a:p>
        </p:txBody>
      </p:sp>
      <p:sp>
        <p:nvSpPr>
          <p:cNvPr id="132" name="TextBox 131"/>
          <p:cNvSpPr txBox="1"/>
          <p:nvPr/>
        </p:nvSpPr>
        <p:spPr>
          <a:xfrm>
            <a:off x="634680" y="1980000"/>
            <a:ext cx="8005320" cy="2668320"/>
          </a:xfrm>
          <a:prstGeom prst="rect">
            <a:avLst/>
          </a:prstGeom>
          <a:noFill/>
          <a:ln w="0">
            <a:noFill/>
          </a:ln>
        </p:spPr>
        <p:txBody>
          <a:bodyPr lIns="90000" tIns="45000" rIns="90000" bIns="45000" anchor="t">
            <a:noAutofit/>
          </a:bodyPr>
          <a:lstStyle/>
          <a:p>
            <a:r>
              <a:rPr lang="en-US" sz="2400" dirty="0"/>
              <a:t>RNN-based Poetry Generation and Sentiment Analysis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nvGrpSpPr>
          <p:cNvPr id="134" name="object 3"/>
          <p:cNvGrpSpPr/>
          <p:nvPr/>
        </p:nvGrpSpPr>
        <p:grpSpPr>
          <a:xfrm>
            <a:off x="7448760" y="0"/>
            <a:ext cx="4743360" cy="6858360"/>
            <a:chOff x="7448760" y="0"/>
            <a:chExt cx="4743360" cy="6858360"/>
          </a:xfrm>
        </p:grpSpPr>
        <p:sp>
          <p:nvSpPr>
            <p:cNvPr id="135"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6"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7"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8"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9"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0"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1"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2"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3"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44"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5" name="object 14"/>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IN" sz="1100" b="0" strike="noStrike" spc="18">
                <a:solidFill>
                  <a:srgbClr val="2D83C3"/>
                </a:solidFill>
                <a:latin typeface="Trebuchet MS"/>
              </a:rPr>
              <a:t>3/21/202</a:t>
            </a:r>
            <a:r>
              <a:rPr lang="en-IN" sz="1100" b="0" strike="noStrike" spc="9">
                <a:solidFill>
                  <a:srgbClr val="2D83C3"/>
                </a:solidFill>
                <a:latin typeface="Trebuchet MS"/>
              </a:rPr>
              <a:t>4</a:t>
            </a:r>
            <a:r>
              <a:rPr lang="en-IN" sz="1100" b="0" strike="noStrike" spc="-1">
                <a:solidFill>
                  <a:srgbClr val="2D83C3"/>
                </a:solidFill>
                <a:latin typeface="Trebuchet MS"/>
              </a:rPr>
              <a:t> </a:t>
            </a:r>
            <a:r>
              <a:rPr lang="en-IN" sz="1100" b="0" strike="noStrike" spc="128">
                <a:solidFill>
                  <a:srgbClr val="2D83C3"/>
                </a:solidFill>
                <a:latin typeface="Trebuchet MS"/>
              </a:rPr>
              <a:t> </a:t>
            </a:r>
            <a:r>
              <a:rPr lang="en-IN" sz="1100" b="1" strike="noStrike" spc="49">
                <a:solidFill>
                  <a:srgbClr val="2D83C3"/>
                </a:solidFill>
                <a:latin typeface="Trebuchet MS"/>
              </a:rPr>
              <a:t>A</a:t>
            </a:r>
            <a:r>
              <a:rPr lang="en-IN" sz="1100" b="1" strike="noStrike" spc="12">
                <a:solidFill>
                  <a:srgbClr val="2D83C3"/>
                </a:solidFill>
                <a:latin typeface="Trebuchet MS"/>
              </a:rPr>
              <a:t>nnu</a:t>
            </a:r>
            <a:r>
              <a:rPr lang="en-IN" sz="1100" b="1" strike="noStrike" spc="9">
                <a:solidFill>
                  <a:srgbClr val="2D83C3"/>
                </a:solidFill>
                <a:latin typeface="Trebuchet MS"/>
              </a:rPr>
              <a:t>al</a:t>
            </a:r>
            <a:r>
              <a:rPr lang="en-IN" sz="1100" b="1" strike="noStrike" spc="-140">
                <a:solidFill>
                  <a:srgbClr val="2D83C3"/>
                </a:solidFill>
                <a:latin typeface="Trebuchet MS"/>
              </a:rPr>
              <a:t> </a:t>
            </a:r>
            <a:r>
              <a:rPr lang="en-IN" sz="1100" b="1" strike="noStrike" spc="-1">
                <a:solidFill>
                  <a:srgbClr val="2D83C3"/>
                </a:solidFill>
                <a:latin typeface="Trebuchet MS"/>
              </a:rPr>
              <a:t>R</a:t>
            </a:r>
            <a:r>
              <a:rPr lang="en-IN" sz="1100" b="1" strike="noStrike" spc="32">
                <a:solidFill>
                  <a:srgbClr val="2D83C3"/>
                </a:solidFill>
                <a:latin typeface="Trebuchet MS"/>
              </a:rPr>
              <a:t>e</a:t>
            </a:r>
            <a:r>
              <a:rPr lang="en-IN" sz="1100" b="1" strike="noStrike" spc="89">
                <a:solidFill>
                  <a:srgbClr val="2D83C3"/>
                </a:solidFill>
                <a:latin typeface="Trebuchet MS"/>
              </a:rPr>
              <a:t>v</a:t>
            </a:r>
            <a:r>
              <a:rPr lang="en-IN" sz="1100" b="1" strike="noStrike" spc="-35">
                <a:solidFill>
                  <a:srgbClr val="2D83C3"/>
                </a:solidFill>
                <a:latin typeface="Trebuchet MS"/>
              </a:rPr>
              <a:t>i</a:t>
            </a:r>
            <a:r>
              <a:rPr lang="en-IN" sz="1100" b="1" strike="noStrike" spc="32">
                <a:solidFill>
                  <a:srgbClr val="2D83C3"/>
                </a:solidFill>
                <a:latin typeface="Trebuchet MS"/>
              </a:rPr>
              <a:t>e</a:t>
            </a:r>
            <a:r>
              <a:rPr lang="en-IN" sz="1100" b="1" strike="noStrike" spc="12">
                <a:solidFill>
                  <a:srgbClr val="2D83C3"/>
                </a:solidFill>
                <a:latin typeface="Trebuchet MS"/>
              </a:rPr>
              <a:t>w</a:t>
            </a:r>
            <a:endParaRPr lang="en-IN" sz="1100" b="0" strike="noStrike" spc="-1">
              <a:solidFill>
                <a:srgbClr val="000000"/>
              </a:solidFill>
              <a:latin typeface="Arial"/>
            </a:endParaRPr>
          </a:p>
        </p:txBody>
      </p:sp>
      <p:sp>
        <p:nvSpPr>
          <p:cNvPr id="146"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7"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48" name="object 17"/>
          <p:cNvPicPr/>
          <p:nvPr/>
        </p:nvPicPr>
        <p:blipFill>
          <a:blip r:embed="rId2"/>
          <a:stretch/>
        </p:blipFill>
        <p:spPr>
          <a:xfrm>
            <a:off x="10686960" y="6134040"/>
            <a:ext cx="247320" cy="247320"/>
          </a:xfrm>
          <a:prstGeom prst="rect">
            <a:avLst/>
          </a:prstGeom>
          <a:ln w="0">
            <a:noFill/>
          </a:ln>
        </p:spPr>
      </p:pic>
      <p:grpSp>
        <p:nvGrpSpPr>
          <p:cNvPr id="149" name="object 18"/>
          <p:cNvGrpSpPr/>
          <p:nvPr/>
        </p:nvGrpSpPr>
        <p:grpSpPr>
          <a:xfrm>
            <a:off x="47520" y="3819600"/>
            <a:ext cx="4123800" cy="3009600"/>
            <a:chOff x="47520" y="3819600"/>
            <a:chExt cx="4123800" cy="3009600"/>
          </a:xfrm>
        </p:grpSpPr>
        <p:pic>
          <p:nvPicPr>
            <p:cNvPr id="150" name="object 19"/>
            <p:cNvPicPr/>
            <p:nvPr/>
          </p:nvPicPr>
          <p:blipFill>
            <a:blip r:embed="rId3"/>
            <a:stretch/>
          </p:blipFill>
          <p:spPr>
            <a:xfrm>
              <a:off x="466560" y="6410160"/>
              <a:ext cx="3704760" cy="294840"/>
            </a:xfrm>
            <a:prstGeom prst="rect">
              <a:avLst/>
            </a:prstGeom>
            <a:ln w="0">
              <a:noFill/>
            </a:ln>
          </p:spPr>
        </p:pic>
        <p:pic>
          <p:nvPicPr>
            <p:cNvPr id="151" name="object 20"/>
            <p:cNvPicPr/>
            <p:nvPr/>
          </p:nvPicPr>
          <p:blipFill>
            <a:blip r:embed="rId4"/>
            <a:stretch/>
          </p:blipFill>
          <p:spPr>
            <a:xfrm>
              <a:off x="47520" y="3819600"/>
              <a:ext cx="1733040" cy="3009600"/>
            </a:xfrm>
            <a:prstGeom prst="rect">
              <a:avLst/>
            </a:prstGeom>
            <a:ln w="0">
              <a:noFill/>
            </a:ln>
          </p:spPr>
        </p:pic>
      </p:grpSp>
      <p:sp>
        <p:nvSpPr>
          <p:cNvPr id="152" name="PlaceHolder 1"/>
          <p:cNvSpPr>
            <a:spLocks noGrp="1"/>
          </p:cNvSpPr>
          <p:nvPr>
            <p:ph type="title"/>
          </p:nvPr>
        </p:nvSpPr>
        <p:spPr>
          <a:xfrm>
            <a:off x="739800" y="445320"/>
            <a:ext cx="235692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4800" b="1" strike="noStrike" spc="24">
                <a:solidFill>
                  <a:schemeClr val="dk1"/>
                </a:solidFill>
                <a:latin typeface="Trebuchet MS"/>
              </a:rPr>
              <a:t>A</a:t>
            </a:r>
            <a:r>
              <a:rPr lang="en-IN" sz="4800" b="1" strike="noStrike" spc="-7">
                <a:solidFill>
                  <a:schemeClr val="dk1"/>
                </a:solidFill>
                <a:latin typeface="Trebuchet MS"/>
              </a:rPr>
              <a:t>G</a:t>
            </a:r>
            <a:r>
              <a:rPr lang="en-IN" sz="4800" b="1" strike="noStrike" spc="-35">
                <a:solidFill>
                  <a:schemeClr val="dk1"/>
                </a:solidFill>
                <a:latin typeface="Trebuchet MS"/>
              </a:rPr>
              <a:t>E</a:t>
            </a:r>
            <a:r>
              <a:rPr lang="en-IN" sz="4800" b="1" strike="noStrike" spc="12">
                <a:solidFill>
                  <a:schemeClr val="dk1"/>
                </a:solidFill>
                <a:latin typeface="Trebuchet MS"/>
              </a:rPr>
              <a:t>N</a:t>
            </a:r>
            <a:r>
              <a:rPr lang="en-IN" sz="4800" b="1" strike="noStrike" spc="-1">
                <a:solidFill>
                  <a:schemeClr val="dk1"/>
                </a:solidFill>
                <a:latin typeface="Trebuchet MS"/>
              </a:rPr>
              <a:t>DA</a:t>
            </a:r>
            <a:endParaRPr lang="en-IN" sz="4800" b="0" strike="noStrike" spc="-1">
              <a:solidFill>
                <a:srgbClr val="000000"/>
              </a:solidFill>
              <a:latin typeface="Calibri"/>
            </a:endParaRPr>
          </a:p>
        </p:txBody>
      </p:sp>
      <p:sp>
        <p:nvSpPr>
          <p:cNvPr id="153" name="PlaceHolder 2"/>
          <p:cNvSpPr>
            <a:spLocks noGrp="1"/>
          </p:cNvSpPr>
          <p:nvPr>
            <p:ph type="sldNum" idx="9"/>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7B5EE56C-9479-452E-8929-CBB2AF8FAF21}" type="slidenum">
              <a:rPr lang="en-IN" sz="1100" b="0" strike="noStrike" spc="9">
                <a:solidFill>
                  <a:srgbClr val="2D936B"/>
                </a:solidFill>
                <a:latin typeface="Trebuchet MS"/>
              </a:rPr>
              <a:t>3</a:t>
            </a:fld>
            <a:endParaRPr lang="en-IN" sz="1100" b="0" strike="noStrike" spc="-1">
              <a:solidFill>
                <a:srgbClr val="000000"/>
              </a:solidFill>
              <a:latin typeface="Times New Roman"/>
            </a:endParaRPr>
          </a:p>
        </p:txBody>
      </p:sp>
      <p:sp>
        <p:nvSpPr>
          <p:cNvPr id="154" name="TextBox 153"/>
          <p:cNvSpPr txBox="1"/>
          <p:nvPr/>
        </p:nvSpPr>
        <p:spPr>
          <a:xfrm>
            <a:off x="2559240" y="2160000"/>
            <a:ext cx="6818040" cy="384876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IN" sz="2400" b="0" strike="noStrike" spc="-1">
                <a:solidFill>
                  <a:srgbClr val="000000"/>
                </a:solidFill>
                <a:latin typeface="Arial"/>
              </a:rPr>
              <a:t>Problem Statement</a:t>
            </a:r>
          </a:p>
          <a:p>
            <a:pPr marL="216000" indent="-216000">
              <a:buClr>
                <a:srgbClr val="000000"/>
              </a:buClr>
              <a:buSzPct val="45000"/>
              <a:buFont typeface="Wingdings" charset="2"/>
              <a:buChar char=""/>
            </a:pPr>
            <a:r>
              <a:rPr lang="en-IN" sz="2400" b="0" strike="noStrike" spc="-1">
                <a:solidFill>
                  <a:srgbClr val="000000"/>
                </a:solidFill>
                <a:latin typeface="Arial"/>
              </a:rPr>
              <a:t>Project Overview</a:t>
            </a:r>
          </a:p>
          <a:p>
            <a:pPr marL="216000" indent="-216000">
              <a:buClr>
                <a:srgbClr val="000000"/>
              </a:buClr>
              <a:buSzPct val="45000"/>
              <a:buFont typeface="Wingdings" charset="2"/>
              <a:buChar char=""/>
            </a:pPr>
            <a:r>
              <a:rPr lang="en-IN" sz="2400" b="0" strike="noStrike" spc="-1">
                <a:solidFill>
                  <a:srgbClr val="000000"/>
                </a:solidFill>
                <a:latin typeface="Arial"/>
              </a:rPr>
              <a:t>End Users and Their Needs</a:t>
            </a:r>
          </a:p>
          <a:p>
            <a:pPr marL="216000" indent="-216000">
              <a:buClr>
                <a:srgbClr val="000000"/>
              </a:buClr>
              <a:buSzPct val="45000"/>
              <a:buFont typeface="Wingdings" charset="2"/>
              <a:buChar char=""/>
            </a:pPr>
            <a:r>
              <a:rPr lang="en-IN" sz="2400" b="0" strike="noStrike" spc="-1">
                <a:solidFill>
                  <a:srgbClr val="000000"/>
                </a:solidFill>
                <a:latin typeface="Arial"/>
              </a:rPr>
              <a:t>Proposed Solution and Value Proposition</a:t>
            </a:r>
          </a:p>
          <a:p>
            <a:pPr marL="216000" indent="-216000">
              <a:buClr>
                <a:srgbClr val="000000"/>
              </a:buClr>
              <a:buSzPct val="45000"/>
              <a:buFont typeface="Wingdings" charset="2"/>
              <a:buChar char=""/>
            </a:pPr>
            <a:r>
              <a:rPr lang="en-IN" sz="2400" b="0" strike="noStrike" spc="-1">
                <a:solidFill>
                  <a:srgbClr val="000000"/>
                </a:solidFill>
                <a:latin typeface="Arial"/>
              </a:rPr>
              <a:t>The WOW Factor</a:t>
            </a:r>
          </a:p>
          <a:p>
            <a:pPr marL="216000" indent="-216000">
              <a:buClr>
                <a:srgbClr val="000000"/>
              </a:buClr>
              <a:buSzPct val="45000"/>
              <a:buFont typeface="Wingdings" charset="2"/>
              <a:buChar char=""/>
            </a:pPr>
            <a:r>
              <a:rPr lang="en-IN" sz="2400" b="0" strike="noStrike" spc="-1">
                <a:solidFill>
                  <a:srgbClr val="000000"/>
                </a:solidFill>
                <a:latin typeface="Arial"/>
              </a:rPr>
              <a:t>Modelling Approach</a:t>
            </a:r>
          </a:p>
          <a:p>
            <a:pPr marL="216000" indent="-216000">
              <a:buClr>
                <a:srgbClr val="000000"/>
              </a:buClr>
              <a:buSzPct val="45000"/>
              <a:buFont typeface="Wingdings" charset="2"/>
              <a:buChar char=""/>
            </a:pPr>
            <a:r>
              <a:rPr lang="en-IN" sz="2400" b="0" strike="noStrike" spc="-1">
                <a:solidFill>
                  <a:srgbClr val="000000"/>
                </a:solidFill>
                <a:latin typeface="Arial"/>
              </a:rPr>
              <a:t>Results and Performance Evaluation</a:t>
            </a:r>
          </a:p>
          <a:p>
            <a:pPr marL="216000" indent="-216000">
              <a:buClr>
                <a:srgbClr val="000000"/>
              </a:buClr>
              <a:buSzPct val="45000"/>
              <a:buFont typeface="Wingdings" charset="2"/>
              <a:buChar char=""/>
            </a:pPr>
            <a:r>
              <a:rPr lang="en-IN" sz="2400" b="0" strike="noStrike" spc="-1">
                <a:solidFill>
                  <a:srgbClr val="000000"/>
                </a:solidFill>
                <a:latin typeface="Arial"/>
              </a:rPr>
              <a:t>Conclusion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object 2"/>
          <p:cNvGrpSpPr/>
          <p:nvPr/>
        </p:nvGrpSpPr>
        <p:grpSpPr>
          <a:xfrm>
            <a:off x="7991640" y="2933640"/>
            <a:ext cx="2761920" cy="3257280"/>
            <a:chOff x="7991640" y="2933640"/>
            <a:chExt cx="2761920" cy="3257280"/>
          </a:xfrm>
        </p:grpSpPr>
        <p:sp>
          <p:nvSpPr>
            <p:cNvPr id="15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57"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58" name="object 5"/>
            <p:cNvPicPr/>
            <p:nvPr/>
          </p:nvPicPr>
          <p:blipFill>
            <a:blip r:embed="rId2"/>
            <a:stretch/>
          </p:blipFill>
          <p:spPr>
            <a:xfrm>
              <a:off x="7991640" y="2933640"/>
              <a:ext cx="2761920" cy="3257280"/>
            </a:xfrm>
            <a:prstGeom prst="rect">
              <a:avLst/>
            </a:prstGeom>
            <a:ln w="0">
              <a:noFill/>
            </a:ln>
          </p:spPr>
        </p:pic>
      </p:grpSp>
      <p:sp>
        <p:nvSpPr>
          <p:cNvPr id="159" name="PlaceHolder 1"/>
          <p:cNvSpPr>
            <a:spLocks noGrp="1"/>
          </p:cNvSpPr>
          <p:nvPr>
            <p:ph type="title"/>
          </p:nvPr>
        </p:nvSpPr>
        <p:spPr>
          <a:xfrm>
            <a:off x="834120" y="574920"/>
            <a:ext cx="5636520" cy="1312200"/>
          </a:xfrm>
          <a:prstGeom prst="rect">
            <a:avLst/>
          </a:prstGeom>
          <a:noFill/>
          <a:ln w="0">
            <a:noFill/>
          </a:ln>
        </p:spPr>
        <p:txBody>
          <a:bodyPr lIns="0" tIns="16560" rIns="0" bIns="0" anchor="t">
            <a:noAutofit/>
          </a:bodyPr>
          <a:lstStyle/>
          <a:p>
            <a:pPr marL="12600" indent="0">
              <a:lnSpc>
                <a:spcPct val="100000"/>
              </a:lnSpc>
              <a:spcBef>
                <a:spcPts val="130"/>
              </a:spcBef>
              <a:buNone/>
              <a:tabLst>
                <a:tab pos="2728080" algn="l"/>
              </a:tabLst>
            </a:pPr>
            <a:r>
              <a:rPr lang="en-IN" sz="4250" b="1" strike="noStrike" spc="-21">
                <a:solidFill>
                  <a:schemeClr val="dk1"/>
                </a:solidFill>
                <a:latin typeface="Trebuchet MS"/>
              </a:rPr>
              <a:t>P</a:t>
            </a:r>
            <a:r>
              <a:rPr lang="en-IN" sz="4250" b="1" strike="noStrike" spc="12">
                <a:solidFill>
                  <a:schemeClr val="dk1"/>
                </a:solidFill>
                <a:latin typeface="Trebuchet MS"/>
              </a:rPr>
              <a:t>ROB</a:t>
            </a:r>
            <a:r>
              <a:rPr lang="en-IN" sz="4250" b="1" strike="noStrike" spc="52">
                <a:solidFill>
                  <a:schemeClr val="dk1"/>
                </a:solidFill>
                <a:latin typeface="Trebuchet MS"/>
              </a:rPr>
              <a:t>L</a:t>
            </a:r>
            <a:r>
              <a:rPr lang="en-IN" sz="4250" b="1" strike="noStrike" spc="-21">
                <a:solidFill>
                  <a:schemeClr val="dk1"/>
                </a:solidFill>
                <a:latin typeface="Trebuchet MS"/>
              </a:rPr>
              <a:t>E</a:t>
            </a:r>
            <a:r>
              <a:rPr lang="en-IN" sz="4250" b="1" strike="noStrike" spc="18">
                <a:solidFill>
                  <a:schemeClr val="dk1"/>
                </a:solidFill>
                <a:latin typeface="Trebuchet MS"/>
              </a:rPr>
              <a:t>M</a:t>
            </a:r>
            <a:r>
              <a:rPr lang="en-IN" sz="4250" b="1" strike="noStrike" spc="-1">
                <a:solidFill>
                  <a:schemeClr val="dk1"/>
                </a:solidFill>
                <a:latin typeface="Trebuchet MS"/>
              </a:rPr>
              <a:t>	</a:t>
            </a:r>
            <a:r>
              <a:rPr lang="en-IN" sz="4250" b="1" strike="noStrike" spc="9">
                <a:solidFill>
                  <a:schemeClr val="dk1"/>
                </a:solidFill>
                <a:latin typeface="Trebuchet MS"/>
              </a:rPr>
              <a:t>S</a:t>
            </a:r>
            <a:r>
              <a:rPr lang="en-IN" sz="4250" b="1" strike="noStrike" spc="-372">
                <a:solidFill>
                  <a:schemeClr val="dk1"/>
                </a:solidFill>
                <a:latin typeface="Trebuchet MS"/>
              </a:rPr>
              <a:t>T</a:t>
            </a:r>
            <a:r>
              <a:rPr lang="en-IN" sz="4250" b="1" strike="noStrike" spc="-375">
                <a:solidFill>
                  <a:schemeClr val="dk1"/>
                </a:solidFill>
                <a:latin typeface="Trebuchet MS"/>
              </a:rPr>
              <a:t>A</a:t>
            </a:r>
            <a:r>
              <a:rPr lang="en-IN" sz="4250" b="1" strike="noStrike" spc="12">
                <a:solidFill>
                  <a:schemeClr val="dk1"/>
                </a:solidFill>
                <a:latin typeface="Trebuchet MS"/>
              </a:rPr>
              <a:t>T</a:t>
            </a:r>
            <a:r>
              <a:rPr lang="en-IN" sz="4250" b="1" strike="noStrike" spc="-12">
                <a:solidFill>
                  <a:schemeClr val="dk1"/>
                </a:solidFill>
                <a:latin typeface="Trebuchet MS"/>
              </a:rPr>
              <a:t>E</a:t>
            </a:r>
            <a:r>
              <a:rPr lang="en-IN" sz="4250" b="1" strike="noStrike" spc="-21">
                <a:solidFill>
                  <a:schemeClr val="dk1"/>
                </a:solidFill>
                <a:latin typeface="Trebuchet MS"/>
              </a:rPr>
              <a:t>ME</a:t>
            </a:r>
            <a:r>
              <a:rPr lang="en-IN" sz="4250" b="1" strike="noStrike" spc="9">
                <a:solidFill>
                  <a:schemeClr val="dk1"/>
                </a:solidFill>
                <a:latin typeface="Trebuchet MS"/>
              </a:rPr>
              <a:t>NT</a:t>
            </a:r>
            <a:endParaRPr lang="en-IN" sz="4250" b="0" strike="noStrike" spc="-1">
              <a:solidFill>
                <a:srgbClr val="000000"/>
              </a:solidFill>
              <a:latin typeface="Calibri"/>
            </a:endParaRPr>
          </a:p>
        </p:txBody>
      </p:sp>
      <p:pic>
        <p:nvPicPr>
          <p:cNvPr id="160" name="object 8"/>
          <p:cNvPicPr/>
          <p:nvPr/>
        </p:nvPicPr>
        <p:blipFill>
          <a:blip r:embed="rId3"/>
          <a:stretch/>
        </p:blipFill>
        <p:spPr>
          <a:xfrm>
            <a:off x="676440" y="6467400"/>
            <a:ext cx="2142720" cy="199800"/>
          </a:xfrm>
          <a:prstGeom prst="rect">
            <a:avLst/>
          </a:prstGeom>
          <a:ln w="0">
            <a:noFill/>
          </a:ln>
        </p:spPr>
      </p:pic>
      <p:sp>
        <p:nvSpPr>
          <p:cNvPr id="162" name="PlaceHolder 2"/>
          <p:cNvSpPr>
            <a:spLocks noGrp="1"/>
          </p:cNvSpPr>
          <p:nvPr>
            <p:ph type="sldNum" idx="10"/>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0A889D74-93DA-4987-8C23-ABA087324866}" type="slidenum">
              <a:rPr lang="en-IN" sz="1100" b="0" strike="noStrike" spc="9">
                <a:solidFill>
                  <a:srgbClr val="2D936B"/>
                </a:solidFill>
                <a:latin typeface="Trebuchet MS"/>
              </a:rPr>
              <a:t>4</a:t>
            </a:fld>
            <a:endParaRPr lang="en-IN" sz="1100" b="0" strike="noStrike" spc="-1">
              <a:solidFill>
                <a:srgbClr val="000000"/>
              </a:solidFill>
              <a:latin typeface="Times New Roman"/>
            </a:endParaRPr>
          </a:p>
        </p:txBody>
      </p:sp>
      <p:sp>
        <p:nvSpPr>
          <p:cNvPr id="163" name="TextBox 162"/>
          <p:cNvSpPr txBox="1"/>
          <p:nvPr/>
        </p:nvSpPr>
        <p:spPr>
          <a:xfrm>
            <a:off x="540000" y="1465006"/>
            <a:ext cx="7084440" cy="3150194"/>
          </a:xfrm>
          <a:prstGeom prst="rect">
            <a:avLst/>
          </a:prstGeom>
          <a:noFill/>
          <a:ln w="0">
            <a:noFill/>
          </a:ln>
        </p:spPr>
        <p:txBody>
          <a:bodyPr lIns="90000" tIns="45000" rIns="90000" bIns="45000" anchor="t">
            <a:noAutofit/>
          </a:bodyPr>
          <a:lstStyle/>
          <a:p>
            <a:pPr algn="l"/>
            <a:r>
              <a:rPr lang="en-US" sz="2400" b="0" i="0" dirty="0">
                <a:solidFill>
                  <a:srgbClr val="1F1F1F"/>
                </a:solidFill>
                <a:effectLst/>
                <a:latin typeface="Google Sans"/>
              </a:rPr>
              <a:t>Traditional methods for creative text generation and sentiment analysis struggle to capture the nuances of human language, particularly in creative domains like poetry. This project aims to leverage Recurrent Neural Networks (RNNs) to develop a system that can:</a:t>
            </a:r>
          </a:p>
          <a:p>
            <a:pPr algn="l"/>
            <a:r>
              <a:rPr lang="en-US" sz="2400" dirty="0">
                <a:solidFill>
                  <a:srgbClr val="1F1F1F"/>
                </a:solidFill>
                <a:latin typeface="Google Sans"/>
              </a:rPr>
              <a:t> </a:t>
            </a:r>
            <a:endParaRPr lang="en-US" sz="2400" b="0" i="0" dirty="0">
              <a:solidFill>
                <a:srgbClr val="1F1F1F"/>
              </a:solidFill>
              <a:effectLst/>
              <a:latin typeface="Google Sans"/>
            </a:endParaRPr>
          </a:p>
          <a:p>
            <a:pPr algn="l">
              <a:buFont typeface="Arial" panose="020B0604020202020204" pitchFamily="34" charset="0"/>
              <a:buChar char="•"/>
            </a:pPr>
            <a:r>
              <a:rPr lang="en-US" sz="2400" b="0" i="0" dirty="0">
                <a:solidFill>
                  <a:srgbClr val="1F1F1F"/>
                </a:solidFill>
                <a:effectLst/>
                <a:latin typeface="Google Sans"/>
              </a:rPr>
              <a:t>Generate original poems based on style or theme.</a:t>
            </a:r>
          </a:p>
          <a:p>
            <a:pPr algn="l">
              <a:buFont typeface="Arial" panose="020B0604020202020204" pitchFamily="34" charset="0"/>
              <a:buChar char="•"/>
            </a:pPr>
            <a:r>
              <a:rPr lang="en-US" sz="2400" b="0" i="0" dirty="0">
                <a:solidFill>
                  <a:srgbClr val="1F1F1F"/>
                </a:solidFill>
                <a:effectLst/>
                <a:latin typeface="Google Sans"/>
              </a:rPr>
              <a:t>Analyze the sentiment of written text, including poems.</a:t>
            </a:r>
          </a:p>
          <a:p>
            <a:pPr algn="l"/>
            <a:endParaRPr lang="en-IN" sz="24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object 2"/>
          <p:cNvGrpSpPr/>
          <p:nvPr/>
        </p:nvGrpSpPr>
        <p:grpSpPr>
          <a:xfrm>
            <a:off x="8658360" y="2647800"/>
            <a:ext cx="3533400" cy="3809520"/>
            <a:chOff x="8658360" y="2647800"/>
            <a:chExt cx="3533400" cy="3809520"/>
          </a:xfrm>
        </p:grpSpPr>
        <p:sp>
          <p:nvSpPr>
            <p:cNvPr id="16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66"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67" name="object 5"/>
            <p:cNvPicPr/>
            <p:nvPr/>
          </p:nvPicPr>
          <p:blipFill>
            <a:blip r:embed="rId2"/>
            <a:stretch/>
          </p:blipFill>
          <p:spPr>
            <a:xfrm>
              <a:off x="8658360" y="2647800"/>
              <a:ext cx="3533400" cy="3809520"/>
            </a:xfrm>
            <a:prstGeom prst="rect">
              <a:avLst/>
            </a:prstGeom>
            <a:ln w="0">
              <a:noFill/>
            </a:ln>
          </p:spPr>
        </p:pic>
      </p:grpSp>
      <p:sp>
        <p:nvSpPr>
          <p:cNvPr id="168" name="PlaceHolder 1"/>
          <p:cNvSpPr>
            <a:spLocks noGrp="1"/>
          </p:cNvSpPr>
          <p:nvPr>
            <p:ph type="title"/>
          </p:nvPr>
        </p:nvSpPr>
        <p:spPr>
          <a:xfrm>
            <a:off x="739800" y="829800"/>
            <a:ext cx="5263200" cy="1161720"/>
          </a:xfrm>
          <a:prstGeom prst="rect">
            <a:avLst/>
          </a:prstGeom>
          <a:noFill/>
          <a:ln w="0">
            <a:noFill/>
          </a:ln>
        </p:spPr>
        <p:txBody>
          <a:bodyPr lIns="0" tIns="16560" rIns="0" bIns="0" anchor="t">
            <a:noAutofit/>
          </a:bodyPr>
          <a:lstStyle/>
          <a:p>
            <a:pPr marL="12600" indent="0">
              <a:lnSpc>
                <a:spcPct val="100000"/>
              </a:lnSpc>
              <a:spcBef>
                <a:spcPts val="130"/>
              </a:spcBef>
              <a:buNone/>
              <a:tabLst>
                <a:tab pos="2642760" algn="l"/>
              </a:tabLst>
            </a:pPr>
            <a:r>
              <a:rPr lang="en-IN" sz="4250" b="1" strike="noStrike" spc="4">
                <a:solidFill>
                  <a:schemeClr val="dk1"/>
                </a:solidFill>
                <a:latin typeface="Trebuchet MS"/>
              </a:rPr>
              <a:t>PROJECT	</a:t>
            </a:r>
            <a:r>
              <a:rPr lang="en-IN" sz="4250" b="1" strike="noStrike" spc="-21">
                <a:solidFill>
                  <a:schemeClr val="dk1"/>
                </a:solidFill>
                <a:latin typeface="Trebuchet MS"/>
              </a:rPr>
              <a:t>OVERVIEW</a:t>
            </a:r>
            <a:endParaRPr lang="en-IN" sz="4250" b="0" strike="noStrike" spc="-1">
              <a:solidFill>
                <a:srgbClr val="000000"/>
              </a:solidFill>
              <a:latin typeface="Calibri"/>
            </a:endParaRPr>
          </a:p>
        </p:txBody>
      </p:sp>
      <p:pic>
        <p:nvPicPr>
          <p:cNvPr id="169" name="object 8"/>
          <p:cNvPicPr/>
          <p:nvPr/>
        </p:nvPicPr>
        <p:blipFill>
          <a:blip r:embed="rId3"/>
          <a:stretch/>
        </p:blipFill>
        <p:spPr>
          <a:xfrm>
            <a:off x="676440" y="6467400"/>
            <a:ext cx="2142720" cy="199800"/>
          </a:xfrm>
          <a:prstGeom prst="rect">
            <a:avLst/>
          </a:prstGeom>
          <a:ln w="0">
            <a:noFill/>
          </a:ln>
        </p:spPr>
      </p:pic>
      <p:sp>
        <p:nvSpPr>
          <p:cNvPr id="171" name="PlaceHolder 2"/>
          <p:cNvSpPr>
            <a:spLocks noGrp="1"/>
          </p:cNvSpPr>
          <p:nvPr>
            <p:ph type="sldNum" idx="11"/>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090EC19D-23CF-4BCD-8808-4424CD00B1F7}" type="slidenum">
              <a:rPr lang="en-IN" sz="1100" b="0" strike="noStrike" spc="9">
                <a:solidFill>
                  <a:srgbClr val="2D936B"/>
                </a:solidFill>
                <a:latin typeface="Trebuchet MS"/>
              </a:rPr>
              <a:t>5</a:t>
            </a:fld>
            <a:endParaRPr lang="en-IN" sz="1100" b="0" strike="noStrike" spc="-1">
              <a:solidFill>
                <a:srgbClr val="000000"/>
              </a:solidFill>
              <a:latin typeface="Times New Roman"/>
            </a:endParaRPr>
          </a:p>
        </p:txBody>
      </p:sp>
      <p:sp>
        <p:nvSpPr>
          <p:cNvPr id="172" name="TextBox 171"/>
          <p:cNvSpPr txBox="1"/>
          <p:nvPr/>
        </p:nvSpPr>
        <p:spPr>
          <a:xfrm>
            <a:off x="482760" y="2149920"/>
            <a:ext cx="8157240" cy="3430080"/>
          </a:xfrm>
          <a:prstGeom prst="rect">
            <a:avLst/>
          </a:prstGeom>
          <a:noFill/>
          <a:ln w="0">
            <a:noFill/>
          </a:ln>
        </p:spPr>
        <p:txBody>
          <a:bodyPr lIns="90000" tIns="45000" rIns="90000" bIns="45000" anchor="t">
            <a:noAutofit/>
          </a:bodyPr>
          <a:lstStyle/>
          <a:p>
            <a:pPr algn="l">
              <a:buFont typeface="+mj-lt"/>
              <a:buAutoNum type="arabicPeriod"/>
            </a:pPr>
            <a:r>
              <a:rPr lang="en-US" sz="2400" b="1" i="0" dirty="0">
                <a:solidFill>
                  <a:srgbClr val="1F1F1F"/>
                </a:solidFill>
                <a:effectLst/>
                <a:latin typeface="Google Sans"/>
              </a:rPr>
              <a:t>Poetry Generation:</a:t>
            </a:r>
            <a:r>
              <a:rPr lang="en-US" sz="2400" b="0" i="0" dirty="0">
                <a:solidFill>
                  <a:srgbClr val="1F1F1F"/>
                </a:solidFill>
                <a:effectLst/>
                <a:latin typeface="Google Sans"/>
              </a:rPr>
              <a:t> Train an RNN model on a large dataset of poems. The model will learn the sequential patterns and stylistic elements of poetry. Users can then provide prompts or themes, and the system will generate original poems that adhere to those specifications.</a:t>
            </a:r>
          </a:p>
          <a:p>
            <a:pPr algn="l">
              <a:buFont typeface="+mj-lt"/>
              <a:buAutoNum type="arabicPeriod"/>
            </a:pPr>
            <a:r>
              <a:rPr lang="en-US" sz="2400" b="1" i="0" dirty="0">
                <a:solidFill>
                  <a:srgbClr val="1F1F1F"/>
                </a:solidFill>
                <a:effectLst/>
                <a:latin typeface="Google Sans"/>
              </a:rPr>
              <a:t>Sentiment Analysis:</a:t>
            </a:r>
            <a:r>
              <a:rPr lang="en-US" sz="2400" b="0" i="0" dirty="0">
                <a:solidFill>
                  <a:srgbClr val="1F1F1F"/>
                </a:solidFill>
                <a:effectLst/>
                <a:latin typeface="Google Sans"/>
              </a:rPr>
              <a:t> Train a separate RNN model to analyze the sentiment of text. This model will be able to identify positive, negative, or neutral sentiment in poems, reviews, social media posts, or any other form of written text.</a:t>
            </a:r>
          </a:p>
          <a:p>
            <a:pPr algn="l"/>
            <a:endParaRPr lang="en-IN" sz="24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99480" y="891720"/>
            <a:ext cx="501408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3200" b="1" strike="noStrike" spc="24">
                <a:solidFill>
                  <a:schemeClr val="dk1"/>
                </a:solidFill>
                <a:latin typeface="Trebuchet MS"/>
              </a:rPr>
              <a:t>W</a:t>
            </a:r>
            <a:r>
              <a:rPr lang="en-IN" sz="3200" b="1" strike="noStrike" spc="-21">
                <a:solidFill>
                  <a:schemeClr val="dk1"/>
                </a:solidFill>
                <a:latin typeface="Trebuchet MS"/>
              </a:rPr>
              <a:t>H</a:t>
            </a:r>
            <a:r>
              <a:rPr lang="en-IN" sz="3200" b="1" strike="noStrike" spc="18">
                <a:solidFill>
                  <a:schemeClr val="dk1"/>
                </a:solidFill>
                <a:latin typeface="Trebuchet MS"/>
              </a:rPr>
              <a:t>O</a:t>
            </a:r>
            <a:r>
              <a:rPr lang="en-IN" sz="3200" b="1" strike="noStrike" spc="-236">
                <a:solidFill>
                  <a:schemeClr val="dk1"/>
                </a:solidFill>
                <a:latin typeface="Trebuchet MS"/>
              </a:rPr>
              <a:t> </a:t>
            </a:r>
            <a:r>
              <a:rPr lang="en-IN" sz="3200" b="1" strike="noStrike" spc="-12">
                <a:solidFill>
                  <a:schemeClr val="dk1"/>
                </a:solidFill>
                <a:latin typeface="Trebuchet MS"/>
              </a:rPr>
              <a:t>AR</a:t>
            </a:r>
            <a:r>
              <a:rPr lang="en-IN" sz="3200" b="1" strike="noStrike" spc="12">
                <a:solidFill>
                  <a:schemeClr val="dk1"/>
                </a:solidFill>
                <a:latin typeface="Trebuchet MS"/>
              </a:rPr>
              <a:t>E</a:t>
            </a:r>
            <a:r>
              <a:rPr lang="en-IN" sz="3200" b="1" strike="noStrike" spc="-35">
                <a:solidFill>
                  <a:schemeClr val="dk1"/>
                </a:solidFill>
                <a:latin typeface="Trebuchet MS"/>
              </a:rPr>
              <a:t> </a:t>
            </a:r>
            <a:r>
              <a:rPr lang="en-IN" sz="3200" b="1" strike="noStrike" spc="-12">
                <a:solidFill>
                  <a:schemeClr val="dk1"/>
                </a:solidFill>
                <a:latin typeface="Trebuchet MS"/>
              </a:rPr>
              <a:t>T</a:t>
            </a:r>
            <a:r>
              <a:rPr lang="en-IN" sz="3200" b="1" strike="noStrike" spc="-15">
                <a:solidFill>
                  <a:schemeClr val="dk1"/>
                </a:solidFill>
                <a:latin typeface="Trebuchet MS"/>
              </a:rPr>
              <a:t>H</a:t>
            </a:r>
            <a:r>
              <a:rPr lang="en-IN" sz="3200" b="1" strike="noStrike" spc="12">
                <a:solidFill>
                  <a:schemeClr val="dk1"/>
                </a:solidFill>
                <a:latin typeface="Trebuchet MS"/>
              </a:rPr>
              <a:t>E</a:t>
            </a:r>
            <a:r>
              <a:rPr lang="en-IN" sz="3200" b="1" strike="noStrike" spc="-35">
                <a:solidFill>
                  <a:schemeClr val="dk1"/>
                </a:solidFill>
                <a:latin typeface="Trebuchet MS"/>
              </a:rPr>
              <a:t> </a:t>
            </a:r>
            <a:r>
              <a:rPr lang="en-IN" sz="3200" b="1" strike="noStrike" spc="-21">
                <a:solidFill>
                  <a:schemeClr val="dk1"/>
                </a:solidFill>
                <a:latin typeface="Trebuchet MS"/>
              </a:rPr>
              <a:t>E</a:t>
            </a:r>
            <a:r>
              <a:rPr lang="en-IN" sz="3200" b="1" strike="noStrike" spc="29">
                <a:solidFill>
                  <a:schemeClr val="dk1"/>
                </a:solidFill>
                <a:latin typeface="Trebuchet MS"/>
              </a:rPr>
              <a:t>N</a:t>
            </a:r>
            <a:r>
              <a:rPr lang="en-IN" sz="3200" b="1" strike="noStrike" spc="12">
                <a:solidFill>
                  <a:schemeClr val="dk1"/>
                </a:solidFill>
                <a:latin typeface="Trebuchet MS"/>
              </a:rPr>
              <a:t>D</a:t>
            </a:r>
            <a:r>
              <a:rPr lang="en-IN" sz="3200" b="1" strike="noStrike" spc="-46">
                <a:solidFill>
                  <a:schemeClr val="dk1"/>
                </a:solidFill>
                <a:latin typeface="Trebuchet MS"/>
              </a:rPr>
              <a:t> </a:t>
            </a:r>
            <a:r>
              <a:rPr lang="en-IN" sz="3200" b="1" strike="noStrike" spc="-1">
                <a:solidFill>
                  <a:schemeClr val="dk1"/>
                </a:solidFill>
                <a:latin typeface="Trebuchet MS"/>
              </a:rPr>
              <a:t>U</a:t>
            </a:r>
            <a:r>
              <a:rPr lang="en-IN" sz="3200" b="1" strike="noStrike" spc="9">
                <a:solidFill>
                  <a:schemeClr val="dk1"/>
                </a:solidFill>
                <a:latin typeface="Trebuchet MS"/>
              </a:rPr>
              <a:t>S</a:t>
            </a:r>
            <a:r>
              <a:rPr lang="en-IN" sz="3200" b="1" strike="noStrike" spc="-26">
                <a:solidFill>
                  <a:schemeClr val="dk1"/>
                </a:solidFill>
                <a:latin typeface="Trebuchet MS"/>
              </a:rPr>
              <a:t>E</a:t>
            </a:r>
            <a:r>
              <a:rPr lang="en-IN" sz="3200" b="1" strike="noStrike" spc="-12">
                <a:solidFill>
                  <a:schemeClr val="dk1"/>
                </a:solidFill>
                <a:latin typeface="Trebuchet MS"/>
              </a:rPr>
              <a:t>R</a:t>
            </a:r>
            <a:r>
              <a:rPr lang="en-IN" sz="3200" b="1" strike="noStrike" spc="4">
                <a:solidFill>
                  <a:schemeClr val="dk1"/>
                </a:solidFill>
                <a:latin typeface="Trebuchet MS"/>
              </a:rPr>
              <a:t>S?</a:t>
            </a:r>
            <a:endParaRPr lang="en-IN" sz="3200" b="0" strike="noStrike" spc="-1">
              <a:solidFill>
                <a:srgbClr val="000000"/>
              </a:solidFill>
              <a:latin typeface="Calibri"/>
            </a:endParaRPr>
          </a:p>
        </p:txBody>
      </p:sp>
      <p:pic>
        <p:nvPicPr>
          <p:cNvPr id="174" name="object 6"/>
          <p:cNvPicPr/>
          <p:nvPr/>
        </p:nvPicPr>
        <p:blipFill>
          <a:blip r:embed="rId2"/>
          <a:stretch/>
        </p:blipFill>
        <p:spPr>
          <a:xfrm>
            <a:off x="723960" y="6172200"/>
            <a:ext cx="2180880" cy="485280"/>
          </a:xfrm>
          <a:prstGeom prst="rect">
            <a:avLst/>
          </a:prstGeom>
          <a:ln w="0">
            <a:noFill/>
          </a:ln>
        </p:spPr>
      </p:pic>
      <p:sp>
        <p:nvSpPr>
          <p:cNvPr id="176" name="PlaceHolder 2"/>
          <p:cNvSpPr>
            <a:spLocks noGrp="1"/>
          </p:cNvSpPr>
          <p:nvPr>
            <p:ph type="sldNum" idx="12"/>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4FE8DC86-DC73-4B88-AA65-A770155ADC7D}" type="slidenum">
              <a:rPr lang="en-IN" sz="1100" b="0" strike="noStrike" spc="9">
                <a:solidFill>
                  <a:srgbClr val="2D936B"/>
                </a:solidFill>
                <a:latin typeface="Trebuchet MS"/>
              </a:rPr>
              <a:t>6</a:t>
            </a:fld>
            <a:endParaRPr lang="en-IN" sz="1100" b="0" strike="noStrike" spc="-1">
              <a:solidFill>
                <a:srgbClr val="000000"/>
              </a:solidFill>
              <a:latin typeface="Times New Roman"/>
            </a:endParaRPr>
          </a:p>
        </p:txBody>
      </p:sp>
      <p:sp>
        <p:nvSpPr>
          <p:cNvPr id="177" name="TextBox 176"/>
          <p:cNvSpPr txBox="1"/>
          <p:nvPr/>
        </p:nvSpPr>
        <p:spPr>
          <a:xfrm>
            <a:off x="614160" y="1720645"/>
            <a:ext cx="8070480" cy="3414755"/>
          </a:xfrm>
          <a:prstGeom prst="rect">
            <a:avLst/>
          </a:prstGeom>
          <a:noFill/>
          <a:ln w="0">
            <a:noFill/>
          </a:ln>
        </p:spPr>
        <p:txBody>
          <a:bodyPr lIns="90000" tIns="45000" rIns="90000" bIns="45000" anchor="t">
            <a:noAutofit/>
          </a:bodyPr>
          <a:lstStyle/>
          <a:p>
            <a:pPr algn="l">
              <a:buFont typeface="Arial" panose="020B0604020202020204" pitchFamily="34" charset="0"/>
              <a:buChar char="•"/>
            </a:pPr>
            <a:r>
              <a:rPr lang="en-US" sz="2400" b="1" i="0" dirty="0">
                <a:solidFill>
                  <a:srgbClr val="1F1F1F"/>
                </a:solidFill>
                <a:effectLst/>
                <a:latin typeface="Google Sans"/>
              </a:rPr>
              <a:t>Writers:</a:t>
            </a:r>
            <a:r>
              <a:rPr lang="en-US" sz="2400" b="0" i="0" dirty="0">
                <a:solidFill>
                  <a:srgbClr val="1F1F1F"/>
                </a:solidFill>
                <a:effectLst/>
                <a:latin typeface="Google Sans"/>
              </a:rPr>
              <a:t> Poets can use the generation tool to overcome writer's block or explore new stylistic avenues.</a:t>
            </a:r>
          </a:p>
          <a:p>
            <a:pPr algn="l">
              <a:buFont typeface="Arial" panose="020B0604020202020204" pitchFamily="34" charset="0"/>
              <a:buChar char="•"/>
            </a:pPr>
            <a:r>
              <a:rPr lang="en-US" sz="2400" b="1" i="0" dirty="0">
                <a:solidFill>
                  <a:srgbClr val="1F1F1F"/>
                </a:solidFill>
                <a:effectLst/>
                <a:latin typeface="Google Sans"/>
              </a:rPr>
              <a:t>Educators:</a:t>
            </a:r>
            <a:r>
              <a:rPr lang="en-US" sz="2400" b="0" i="0" dirty="0">
                <a:solidFill>
                  <a:srgbClr val="1F1F1F"/>
                </a:solidFill>
                <a:effectLst/>
                <a:latin typeface="Google Sans"/>
              </a:rPr>
              <a:t> Teachers can leverage the tool for creative writing exercises or to analyze existing poems.</a:t>
            </a:r>
          </a:p>
          <a:p>
            <a:pPr algn="l">
              <a:buFont typeface="Arial" panose="020B0604020202020204" pitchFamily="34" charset="0"/>
              <a:buChar char="•"/>
            </a:pPr>
            <a:r>
              <a:rPr lang="en-US" sz="2400" b="1" i="0" dirty="0">
                <a:solidFill>
                  <a:srgbClr val="1F1F1F"/>
                </a:solidFill>
                <a:effectLst/>
                <a:latin typeface="Google Sans"/>
              </a:rPr>
              <a:t>Marketers:</a:t>
            </a:r>
            <a:r>
              <a:rPr lang="en-US" sz="2400" b="0" i="0" dirty="0">
                <a:solidFill>
                  <a:srgbClr val="1F1F1F"/>
                </a:solidFill>
                <a:effectLst/>
                <a:latin typeface="Google Sans"/>
              </a:rPr>
              <a:t> Businesses can use sentiment analysis to understand customer feedback and gauge public opinion on products or campaigns.</a:t>
            </a:r>
          </a:p>
          <a:p>
            <a:pPr algn="l">
              <a:buFont typeface="Arial" panose="020B0604020202020204" pitchFamily="34" charset="0"/>
              <a:buChar char="•"/>
            </a:pPr>
            <a:r>
              <a:rPr lang="en-US" sz="2400" b="1" i="0" dirty="0">
                <a:solidFill>
                  <a:srgbClr val="1F1F1F"/>
                </a:solidFill>
                <a:effectLst/>
                <a:latin typeface="Google Sans"/>
              </a:rPr>
              <a:t>Content Creators:</a:t>
            </a:r>
            <a:r>
              <a:rPr lang="en-US" sz="2400" b="0" i="0" dirty="0">
                <a:solidFill>
                  <a:srgbClr val="1F1F1F"/>
                </a:solidFill>
                <a:effectLst/>
                <a:latin typeface="Google Sans"/>
              </a:rPr>
              <a:t> Anyone who works with text creation, like social media managers or bloggers, can benefit from sentiment analysis for content optimization.</a:t>
            </a:r>
          </a:p>
          <a:p>
            <a:pPr marL="216000" indent="-216000" algn="just">
              <a:buClr>
                <a:srgbClr val="000000"/>
              </a:buClr>
              <a:buSzPct val="45000"/>
              <a:buFont typeface="Wingdings" charset="2"/>
              <a:buChar char=""/>
            </a:pPr>
            <a:endParaRPr lang="en-IN" sz="24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object 2"/>
          <p:cNvPicPr/>
          <p:nvPr/>
        </p:nvPicPr>
        <p:blipFill>
          <a:blip r:embed="rId2"/>
          <a:stretch/>
        </p:blipFill>
        <p:spPr>
          <a:xfrm>
            <a:off x="0" y="1792440"/>
            <a:ext cx="2695320" cy="3247560"/>
          </a:xfrm>
          <a:prstGeom prst="rect">
            <a:avLst/>
          </a:prstGeom>
          <a:ln w="0">
            <a:noFill/>
          </a:ln>
        </p:spPr>
      </p:pic>
      <p:sp>
        <p:nvSpPr>
          <p:cNvPr id="179" name="PlaceHolder 1"/>
          <p:cNvSpPr>
            <a:spLocks noGrp="1"/>
          </p:cNvSpPr>
          <p:nvPr>
            <p:ph type="title"/>
          </p:nvPr>
        </p:nvSpPr>
        <p:spPr>
          <a:xfrm>
            <a:off x="497160" y="461520"/>
            <a:ext cx="976284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3600" b="1" strike="noStrike" spc="-41">
                <a:solidFill>
                  <a:schemeClr val="dk1"/>
                </a:solidFill>
                <a:latin typeface="Trebuchet MS"/>
              </a:rPr>
              <a:t>Y</a:t>
            </a:r>
            <a:r>
              <a:rPr lang="en-IN" sz="3600" b="1" strike="noStrike" spc="9">
                <a:solidFill>
                  <a:schemeClr val="dk1"/>
                </a:solidFill>
                <a:latin typeface="Trebuchet MS"/>
              </a:rPr>
              <a:t>O</a:t>
            </a:r>
            <a:r>
              <a:rPr lang="en-IN" sz="3600" b="1" strike="noStrike" spc="24">
                <a:solidFill>
                  <a:schemeClr val="dk1"/>
                </a:solidFill>
                <a:latin typeface="Trebuchet MS"/>
              </a:rPr>
              <a:t>U</a:t>
            </a:r>
            <a:r>
              <a:rPr lang="en-IN" sz="3600" b="1" strike="noStrike" spc="-1">
                <a:solidFill>
                  <a:schemeClr val="dk1"/>
                </a:solidFill>
                <a:latin typeface="Trebuchet MS"/>
              </a:rPr>
              <a:t>R</a:t>
            </a:r>
            <a:r>
              <a:rPr lang="en-IN" sz="3600" b="1" strike="noStrike" spc="4">
                <a:solidFill>
                  <a:schemeClr val="dk1"/>
                </a:solidFill>
                <a:latin typeface="Trebuchet MS"/>
              </a:rPr>
              <a:t> </a:t>
            </a:r>
            <a:r>
              <a:rPr lang="en-IN" sz="3600" b="1" strike="noStrike" spc="24">
                <a:solidFill>
                  <a:schemeClr val="dk1"/>
                </a:solidFill>
                <a:latin typeface="Trebuchet MS"/>
              </a:rPr>
              <a:t>S</a:t>
            </a:r>
            <a:r>
              <a:rPr lang="en-IN" sz="3600" b="1" strike="noStrike" spc="9">
                <a:solidFill>
                  <a:schemeClr val="dk1"/>
                </a:solidFill>
                <a:latin typeface="Trebuchet MS"/>
              </a:rPr>
              <a:t>O</a:t>
            </a:r>
            <a:r>
              <a:rPr lang="en-IN" sz="3600" b="1" strike="noStrike" spc="24">
                <a:solidFill>
                  <a:schemeClr val="dk1"/>
                </a:solidFill>
                <a:latin typeface="Trebuchet MS"/>
              </a:rPr>
              <a:t>LU</a:t>
            </a:r>
            <a:r>
              <a:rPr lang="en-IN" sz="3600" b="1" strike="noStrike" spc="-35">
                <a:solidFill>
                  <a:schemeClr val="dk1"/>
                </a:solidFill>
                <a:latin typeface="Trebuchet MS"/>
              </a:rPr>
              <a:t>T</a:t>
            </a:r>
            <a:r>
              <a:rPr lang="en-IN" sz="3600" b="1" strike="noStrike" spc="-32">
                <a:solidFill>
                  <a:schemeClr val="dk1"/>
                </a:solidFill>
                <a:latin typeface="Trebuchet MS"/>
              </a:rPr>
              <a:t>I</a:t>
            </a:r>
            <a:r>
              <a:rPr lang="en-IN" sz="3600" b="1" strike="noStrike" spc="9">
                <a:solidFill>
                  <a:schemeClr val="dk1"/>
                </a:solidFill>
                <a:latin typeface="Trebuchet MS"/>
              </a:rPr>
              <a:t>O</a:t>
            </a:r>
            <a:r>
              <a:rPr lang="en-IN" sz="3600" b="1" strike="noStrike" spc="-1">
                <a:solidFill>
                  <a:schemeClr val="dk1"/>
                </a:solidFill>
                <a:latin typeface="Trebuchet MS"/>
              </a:rPr>
              <a:t>N</a:t>
            </a:r>
            <a:r>
              <a:rPr lang="en-IN" sz="3600" b="1" strike="noStrike" spc="-347">
                <a:solidFill>
                  <a:schemeClr val="dk1"/>
                </a:solidFill>
                <a:latin typeface="Trebuchet MS"/>
              </a:rPr>
              <a:t> </a:t>
            </a:r>
            <a:r>
              <a:rPr lang="en-IN" sz="3600" b="1" strike="noStrike" spc="-35">
                <a:solidFill>
                  <a:schemeClr val="dk1"/>
                </a:solidFill>
                <a:latin typeface="Trebuchet MS"/>
              </a:rPr>
              <a:t>A</a:t>
            </a:r>
            <a:r>
              <a:rPr lang="en-IN" sz="3600" b="1" strike="noStrike" spc="-7">
                <a:solidFill>
                  <a:schemeClr val="dk1"/>
                </a:solidFill>
                <a:latin typeface="Trebuchet MS"/>
              </a:rPr>
              <a:t>N</a:t>
            </a:r>
            <a:r>
              <a:rPr lang="en-IN" sz="3600" b="1" strike="noStrike" spc="-1">
                <a:solidFill>
                  <a:schemeClr val="dk1"/>
                </a:solidFill>
                <a:latin typeface="Trebuchet MS"/>
              </a:rPr>
              <a:t>D</a:t>
            </a:r>
            <a:r>
              <a:rPr lang="en-IN" sz="3600" b="1" strike="noStrike" spc="32">
                <a:solidFill>
                  <a:schemeClr val="dk1"/>
                </a:solidFill>
                <a:latin typeface="Trebuchet MS"/>
              </a:rPr>
              <a:t> </a:t>
            </a:r>
            <a:r>
              <a:rPr lang="en-IN" sz="3600" b="1" strike="noStrike" spc="-32">
                <a:solidFill>
                  <a:schemeClr val="dk1"/>
                </a:solidFill>
                <a:latin typeface="Trebuchet MS"/>
              </a:rPr>
              <a:t>I</a:t>
            </a:r>
            <a:r>
              <a:rPr lang="en-IN" sz="3600" b="1" strike="noStrike" spc="-35">
                <a:solidFill>
                  <a:schemeClr val="dk1"/>
                </a:solidFill>
                <a:latin typeface="Trebuchet MS"/>
              </a:rPr>
              <a:t>T</a:t>
            </a:r>
            <a:r>
              <a:rPr lang="en-IN" sz="3600" b="1" strike="noStrike" spc="-1">
                <a:solidFill>
                  <a:schemeClr val="dk1"/>
                </a:solidFill>
                <a:latin typeface="Trebuchet MS"/>
              </a:rPr>
              <a:t>S</a:t>
            </a:r>
            <a:r>
              <a:rPr lang="en-IN" sz="3600" b="1" strike="noStrike" spc="58">
                <a:solidFill>
                  <a:schemeClr val="dk1"/>
                </a:solidFill>
                <a:latin typeface="Trebuchet MS"/>
              </a:rPr>
              <a:t> </a:t>
            </a:r>
            <a:r>
              <a:rPr lang="en-IN" sz="3600" b="1" strike="noStrike" spc="-296">
                <a:solidFill>
                  <a:schemeClr val="dk1"/>
                </a:solidFill>
                <a:latin typeface="Trebuchet MS"/>
              </a:rPr>
              <a:t>V</a:t>
            </a:r>
            <a:r>
              <a:rPr lang="en-IN" sz="3600" b="1" strike="noStrike" spc="-35">
                <a:solidFill>
                  <a:schemeClr val="dk1"/>
                </a:solidFill>
                <a:latin typeface="Trebuchet MS"/>
              </a:rPr>
              <a:t>A</a:t>
            </a:r>
            <a:r>
              <a:rPr lang="en-IN" sz="3600" b="1" strike="noStrike" spc="24">
                <a:solidFill>
                  <a:schemeClr val="dk1"/>
                </a:solidFill>
                <a:latin typeface="Trebuchet MS"/>
              </a:rPr>
              <a:t>LU</a:t>
            </a:r>
            <a:r>
              <a:rPr lang="en-IN" sz="3600" b="1" strike="noStrike" spc="-1">
                <a:solidFill>
                  <a:schemeClr val="dk1"/>
                </a:solidFill>
                <a:latin typeface="Trebuchet MS"/>
              </a:rPr>
              <a:t>E</a:t>
            </a:r>
            <a:r>
              <a:rPr lang="en-IN" sz="3600" b="1" strike="noStrike" spc="-66">
                <a:solidFill>
                  <a:schemeClr val="dk1"/>
                </a:solidFill>
                <a:latin typeface="Trebuchet MS"/>
              </a:rPr>
              <a:t> </a:t>
            </a:r>
            <a:r>
              <a:rPr lang="en-IN" sz="3600" b="1" strike="noStrike" spc="-15">
                <a:solidFill>
                  <a:schemeClr val="dk1"/>
                </a:solidFill>
                <a:latin typeface="Trebuchet MS"/>
              </a:rPr>
              <a:t>P</a:t>
            </a:r>
            <a:r>
              <a:rPr lang="en-IN" sz="3600" b="1" strike="noStrike" spc="-32">
                <a:solidFill>
                  <a:schemeClr val="dk1"/>
                </a:solidFill>
                <a:latin typeface="Trebuchet MS"/>
              </a:rPr>
              <a:t>R</a:t>
            </a:r>
            <a:r>
              <a:rPr lang="en-IN" sz="3600" b="1" strike="noStrike" spc="9">
                <a:solidFill>
                  <a:schemeClr val="dk1"/>
                </a:solidFill>
                <a:latin typeface="Trebuchet MS"/>
              </a:rPr>
              <a:t>O</a:t>
            </a:r>
            <a:r>
              <a:rPr lang="en-IN" sz="3600" b="1" strike="noStrike" spc="-15">
                <a:solidFill>
                  <a:schemeClr val="dk1"/>
                </a:solidFill>
                <a:latin typeface="Trebuchet MS"/>
              </a:rPr>
              <a:t>P</a:t>
            </a:r>
            <a:r>
              <a:rPr lang="en-IN" sz="3600" b="1" strike="noStrike" spc="9">
                <a:solidFill>
                  <a:schemeClr val="dk1"/>
                </a:solidFill>
                <a:latin typeface="Trebuchet MS"/>
              </a:rPr>
              <a:t>O</a:t>
            </a:r>
            <a:r>
              <a:rPr lang="en-IN" sz="3600" b="1" strike="noStrike" spc="24">
                <a:solidFill>
                  <a:schemeClr val="dk1"/>
                </a:solidFill>
                <a:latin typeface="Trebuchet MS"/>
              </a:rPr>
              <a:t>S</a:t>
            </a:r>
            <a:r>
              <a:rPr lang="en-IN" sz="3600" b="1" strike="noStrike" spc="-32">
                <a:solidFill>
                  <a:schemeClr val="dk1"/>
                </a:solidFill>
                <a:latin typeface="Trebuchet MS"/>
              </a:rPr>
              <a:t>I</a:t>
            </a:r>
            <a:r>
              <a:rPr lang="en-IN" sz="3600" b="1" strike="noStrike" spc="-35">
                <a:solidFill>
                  <a:schemeClr val="dk1"/>
                </a:solidFill>
                <a:latin typeface="Trebuchet MS"/>
              </a:rPr>
              <a:t>T</a:t>
            </a:r>
            <a:r>
              <a:rPr lang="en-IN" sz="3600" b="1" strike="noStrike" spc="-32">
                <a:solidFill>
                  <a:schemeClr val="dk1"/>
                </a:solidFill>
                <a:latin typeface="Trebuchet MS"/>
              </a:rPr>
              <a:t>I</a:t>
            </a:r>
            <a:r>
              <a:rPr lang="en-IN" sz="3600" b="1" strike="noStrike" spc="9">
                <a:solidFill>
                  <a:schemeClr val="dk1"/>
                </a:solidFill>
                <a:latin typeface="Trebuchet MS"/>
              </a:rPr>
              <a:t>O</a:t>
            </a:r>
            <a:r>
              <a:rPr lang="en-IN" sz="3600" b="1" strike="noStrike" spc="-1">
                <a:solidFill>
                  <a:schemeClr val="dk1"/>
                </a:solidFill>
                <a:latin typeface="Trebuchet MS"/>
              </a:rPr>
              <a:t>N</a:t>
            </a:r>
            <a:endParaRPr lang="en-IN" sz="3600" b="0" strike="noStrike" spc="-1">
              <a:solidFill>
                <a:srgbClr val="000000"/>
              </a:solidFill>
              <a:latin typeface="Calibri"/>
            </a:endParaRPr>
          </a:p>
        </p:txBody>
      </p:sp>
      <p:pic>
        <p:nvPicPr>
          <p:cNvPr id="180" name="object 7"/>
          <p:cNvPicPr/>
          <p:nvPr/>
        </p:nvPicPr>
        <p:blipFill>
          <a:blip r:embed="rId3"/>
          <a:stretch/>
        </p:blipFill>
        <p:spPr>
          <a:xfrm>
            <a:off x="676440" y="6467400"/>
            <a:ext cx="2142720" cy="199800"/>
          </a:xfrm>
          <a:prstGeom prst="rect">
            <a:avLst/>
          </a:prstGeom>
          <a:ln w="0">
            <a:noFill/>
          </a:ln>
        </p:spPr>
      </p:pic>
      <p:sp>
        <p:nvSpPr>
          <p:cNvPr id="182" name="PlaceHolder 2"/>
          <p:cNvSpPr>
            <a:spLocks noGrp="1"/>
          </p:cNvSpPr>
          <p:nvPr>
            <p:ph type="sldNum" idx="13"/>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7F42120D-26C8-40B2-9F30-FE382A0B587A}" type="slidenum">
              <a:rPr lang="en-IN" sz="1100" b="0" strike="noStrike" spc="9">
                <a:solidFill>
                  <a:srgbClr val="2D936B"/>
                </a:solidFill>
                <a:latin typeface="Trebuchet MS"/>
              </a:rPr>
              <a:t>7</a:t>
            </a:fld>
            <a:endParaRPr lang="en-IN" sz="1100" b="0" strike="noStrike" spc="-1">
              <a:solidFill>
                <a:srgbClr val="000000"/>
              </a:solidFill>
              <a:latin typeface="Times New Roman"/>
            </a:endParaRPr>
          </a:p>
        </p:txBody>
      </p:sp>
      <p:sp>
        <p:nvSpPr>
          <p:cNvPr id="183" name="TextBox 182"/>
          <p:cNvSpPr txBox="1"/>
          <p:nvPr/>
        </p:nvSpPr>
        <p:spPr>
          <a:xfrm>
            <a:off x="2695319" y="1792440"/>
            <a:ext cx="7156603" cy="4372386"/>
          </a:xfrm>
          <a:prstGeom prst="rect">
            <a:avLst/>
          </a:prstGeom>
          <a:noFill/>
          <a:ln w="0">
            <a:noFill/>
          </a:ln>
        </p:spPr>
        <p:txBody>
          <a:bodyPr lIns="90000" tIns="45000" rIns="90000" bIns="45000" anchor="t">
            <a:noAutofit/>
          </a:bodyPr>
          <a:lstStyle/>
          <a:p>
            <a:pPr algn="l"/>
            <a:r>
              <a:rPr lang="en-US" sz="2400" b="0" i="0" dirty="0">
                <a:solidFill>
                  <a:srgbClr val="1F1F1F"/>
                </a:solidFill>
                <a:effectLst/>
                <a:latin typeface="Google Sans"/>
              </a:rPr>
              <a:t>This project offers a unique solution by combining poetry generation and sentiment analysis in one system. Users can not only create original poems but also understand the emotional tone they convey.</a:t>
            </a:r>
          </a:p>
          <a:p>
            <a:pPr algn="l"/>
            <a:r>
              <a:rPr lang="en-US" sz="2400" b="1" i="0" dirty="0">
                <a:solidFill>
                  <a:srgbClr val="1F1F1F"/>
                </a:solidFill>
                <a:effectLst/>
                <a:latin typeface="Google Sans"/>
              </a:rPr>
              <a:t>Value Proposition:</a:t>
            </a:r>
            <a:endParaRPr lang="en-US" sz="2400" b="0" i="0" dirty="0">
              <a:solidFill>
                <a:srgbClr val="1F1F1F"/>
              </a:solidFill>
              <a:effectLst/>
              <a:latin typeface="Google Sans"/>
            </a:endParaRPr>
          </a:p>
          <a:p>
            <a:pPr marL="742950" lvl="1" indent="-285750" algn="l">
              <a:buFont typeface="Arial" panose="020B0604020202020204" pitchFamily="34" charset="0"/>
              <a:buChar char="•"/>
            </a:pPr>
            <a:r>
              <a:rPr lang="en-US" sz="2400" b="1" i="0" dirty="0">
                <a:solidFill>
                  <a:srgbClr val="1F1F1F"/>
                </a:solidFill>
                <a:effectLst/>
                <a:latin typeface="Google Sans"/>
              </a:rPr>
              <a:t>Enhanced Creativity:</a:t>
            </a:r>
            <a:r>
              <a:rPr lang="en-US" sz="2400" b="0" i="0" dirty="0">
                <a:solidFill>
                  <a:srgbClr val="1F1F1F"/>
                </a:solidFill>
                <a:effectLst/>
                <a:latin typeface="Google Sans"/>
              </a:rPr>
              <a:t> Generate unique poems and explore new stylistic territories.</a:t>
            </a:r>
          </a:p>
          <a:p>
            <a:pPr marL="742950" lvl="1" indent="-285750" algn="l">
              <a:buFont typeface="Arial" panose="020B0604020202020204" pitchFamily="34" charset="0"/>
              <a:buChar char="•"/>
            </a:pPr>
            <a:r>
              <a:rPr lang="en-US" sz="2400" b="1" i="0" dirty="0">
                <a:solidFill>
                  <a:srgbClr val="1F1F1F"/>
                </a:solidFill>
                <a:effectLst/>
                <a:latin typeface="Google Sans"/>
              </a:rPr>
              <a:t>Deeper Text Analysis:</a:t>
            </a:r>
            <a:r>
              <a:rPr lang="en-US" sz="2400" b="0" i="0" dirty="0">
                <a:solidFill>
                  <a:srgbClr val="1F1F1F"/>
                </a:solidFill>
                <a:effectLst/>
                <a:latin typeface="Google Sans"/>
              </a:rPr>
              <a:t> Gain insights into the emotional undercurrents of written text.</a:t>
            </a:r>
          </a:p>
          <a:p>
            <a:pPr marL="742950" lvl="1" indent="-285750" algn="l">
              <a:buFont typeface="Arial" panose="020B0604020202020204" pitchFamily="34" charset="0"/>
              <a:buChar char="•"/>
            </a:pPr>
            <a:r>
              <a:rPr lang="en-US" sz="2400" b="1" i="0" dirty="0">
                <a:solidFill>
                  <a:srgbClr val="1F1F1F"/>
                </a:solidFill>
                <a:effectLst/>
                <a:latin typeface="Google Sans"/>
              </a:rPr>
              <a:t>Improved Communication:</a:t>
            </a:r>
            <a:r>
              <a:rPr lang="en-US" sz="2400" b="0" i="0" dirty="0">
                <a:solidFill>
                  <a:srgbClr val="1F1F1F"/>
                </a:solidFill>
                <a:effectLst/>
                <a:latin typeface="Google Sans"/>
              </a:rPr>
              <a:t> Craft content that resonates with the target audience.</a:t>
            </a:r>
          </a:p>
          <a:p>
            <a:pPr algn="just"/>
            <a:endParaRPr lang="en-IN" sz="24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86"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87" name="object 6"/>
          <p:cNvPicPr/>
          <p:nvPr/>
        </p:nvPicPr>
        <p:blipFill>
          <a:blip r:embed="rId2"/>
          <a:stretch/>
        </p:blipFill>
        <p:spPr>
          <a:xfrm>
            <a:off x="8621640" y="3324600"/>
            <a:ext cx="2466720" cy="3419280"/>
          </a:xfrm>
          <a:prstGeom prst="rect">
            <a:avLst/>
          </a:prstGeom>
          <a:ln w="0">
            <a:noFill/>
          </a:ln>
        </p:spPr>
      </p:pic>
      <p:sp>
        <p:nvSpPr>
          <p:cNvPr id="188" name="PlaceHolder 1"/>
          <p:cNvSpPr>
            <a:spLocks noGrp="1"/>
          </p:cNvSpPr>
          <p:nvPr>
            <p:ph type="title"/>
          </p:nvPr>
        </p:nvSpPr>
        <p:spPr>
          <a:xfrm>
            <a:off x="739800" y="654840"/>
            <a:ext cx="754272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4250" b="1" strike="noStrike" spc="12">
                <a:solidFill>
                  <a:schemeClr val="dk1"/>
                </a:solidFill>
                <a:latin typeface="Trebuchet MS"/>
              </a:rPr>
              <a:t>THE</a:t>
            </a:r>
            <a:r>
              <a:rPr lang="en-IN" sz="4250" b="1" strike="noStrike" spc="18">
                <a:solidFill>
                  <a:schemeClr val="dk1"/>
                </a:solidFill>
                <a:latin typeface="Trebuchet MS"/>
              </a:rPr>
              <a:t> </a:t>
            </a:r>
            <a:r>
              <a:rPr lang="en-IN" sz="4250" b="1" strike="noStrike" spc="9">
                <a:solidFill>
                  <a:schemeClr val="dk1"/>
                </a:solidFill>
                <a:latin typeface="Trebuchet MS"/>
              </a:rPr>
              <a:t>WOW</a:t>
            </a:r>
            <a:r>
              <a:rPr lang="en-IN" sz="4250" b="1" strike="noStrike" spc="83">
                <a:solidFill>
                  <a:schemeClr val="dk1"/>
                </a:solidFill>
                <a:latin typeface="Trebuchet MS"/>
              </a:rPr>
              <a:t> </a:t>
            </a:r>
            <a:r>
              <a:rPr lang="en-IN" sz="4250" b="1" strike="noStrike" spc="9">
                <a:solidFill>
                  <a:schemeClr val="dk1"/>
                </a:solidFill>
                <a:latin typeface="Trebuchet MS"/>
              </a:rPr>
              <a:t>IN</a:t>
            </a:r>
            <a:r>
              <a:rPr lang="en-IN" sz="4250" b="1" strike="noStrike" spc="-7">
                <a:solidFill>
                  <a:schemeClr val="dk1"/>
                </a:solidFill>
                <a:latin typeface="Trebuchet MS"/>
              </a:rPr>
              <a:t> </a:t>
            </a:r>
            <a:r>
              <a:rPr lang="en-IN" sz="4250" b="1" strike="noStrike" spc="12">
                <a:solidFill>
                  <a:schemeClr val="dk1"/>
                </a:solidFill>
                <a:latin typeface="Trebuchet MS"/>
              </a:rPr>
              <a:t>YOUR</a:t>
            </a:r>
            <a:r>
              <a:rPr lang="en-IN" sz="4250" b="1" strike="noStrike" spc="-12">
                <a:solidFill>
                  <a:schemeClr val="dk1"/>
                </a:solidFill>
                <a:latin typeface="Trebuchet MS"/>
              </a:rPr>
              <a:t> </a:t>
            </a:r>
            <a:r>
              <a:rPr lang="en-IN" sz="4250" b="1" strike="noStrike" spc="18">
                <a:solidFill>
                  <a:schemeClr val="dk1"/>
                </a:solidFill>
                <a:latin typeface="Trebuchet MS"/>
              </a:rPr>
              <a:t>SOLUTION</a:t>
            </a:r>
            <a:endParaRPr lang="en-IN" sz="4250" b="0" strike="noStrike" spc="-1">
              <a:solidFill>
                <a:srgbClr val="000000"/>
              </a:solidFill>
              <a:latin typeface="Calibri"/>
            </a:endParaRPr>
          </a:p>
        </p:txBody>
      </p:sp>
      <p:sp>
        <p:nvSpPr>
          <p:cNvPr id="189" name="object 8"/>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C99E7BE1-A799-482F-8A55-212C65EA5A65}" type="slidenum">
              <a:rPr lang="en-IN" sz="1100" b="0" strike="noStrike" spc="9">
                <a:solidFill>
                  <a:srgbClr val="2D936B"/>
                </a:solidFill>
                <a:latin typeface="Trebuchet MS"/>
              </a:rPr>
              <a:t>8</a:t>
            </a:fld>
            <a:endParaRPr lang="en-IN" sz="1100" b="0" strike="noStrike" spc="-1">
              <a:solidFill>
                <a:srgbClr val="000000"/>
              </a:solidFill>
              <a:latin typeface="Arial"/>
            </a:endParaRPr>
          </a:p>
        </p:txBody>
      </p:sp>
      <p:sp>
        <p:nvSpPr>
          <p:cNvPr id="190" name="TextBox 189"/>
          <p:cNvSpPr txBox="1"/>
          <p:nvPr/>
        </p:nvSpPr>
        <p:spPr>
          <a:xfrm>
            <a:off x="365040" y="1620000"/>
            <a:ext cx="8994960" cy="2129400"/>
          </a:xfrm>
          <a:prstGeom prst="rect">
            <a:avLst/>
          </a:prstGeom>
          <a:noFill/>
          <a:ln w="0">
            <a:noFill/>
          </a:ln>
        </p:spPr>
        <p:txBody>
          <a:bodyPr lIns="90000" tIns="45000" rIns="90000" bIns="45000" anchor="t">
            <a:noAutofit/>
          </a:bodyPr>
          <a:lstStyle/>
          <a:p>
            <a:pPr algn="l">
              <a:buFont typeface="+mj-lt"/>
              <a:buAutoNum type="arabicPeriod"/>
            </a:pPr>
            <a:r>
              <a:rPr lang="en-US" sz="2400" b="1" i="0" dirty="0">
                <a:solidFill>
                  <a:srgbClr val="0D0D0D"/>
                </a:solidFill>
                <a:effectLst/>
                <a:latin typeface="Söhne"/>
              </a:rPr>
              <a:t>Customizable Sentiment Generation</a:t>
            </a:r>
            <a:r>
              <a:rPr lang="en-US" sz="2400" b="0" i="0" dirty="0">
                <a:solidFill>
                  <a:srgbClr val="0D0D0D"/>
                </a:solidFill>
                <a:effectLst/>
                <a:latin typeface="Söhne"/>
              </a:rPr>
              <a:t>: Users can specify the sentiment they want the generated poetry to convey, enabling personalized and emotionally resonant output.</a:t>
            </a:r>
          </a:p>
          <a:p>
            <a:pPr algn="l">
              <a:buFont typeface="+mj-lt"/>
              <a:buAutoNum type="arabicPeriod"/>
            </a:pPr>
            <a:r>
              <a:rPr lang="en-US" sz="2400" b="1" i="0" dirty="0">
                <a:solidFill>
                  <a:srgbClr val="0D0D0D"/>
                </a:solidFill>
                <a:effectLst/>
                <a:latin typeface="Söhne"/>
              </a:rPr>
              <a:t>Interactive Interface</a:t>
            </a:r>
            <a:r>
              <a:rPr lang="en-US" sz="2400" b="0" i="0" dirty="0">
                <a:solidFill>
                  <a:srgbClr val="0D0D0D"/>
                </a:solidFill>
                <a:effectLst/>
                <a:latin typeface="Söhne"/>
              </a:rPr>
              <a:t>: A user-friendly interface will facilitate seamless interaction, allowing users to input prompts and receive generated poetry or sentiment analysis results promptly.</a:t>
            </a:r>
          </a:p>
          <a:p>
            <a:pPr algn="l">
              <a:buFont typeface="+mj-lt"/>
              <a:buAutoNum type="arabicPeriod"/>
            </a:pPr>
            <a:r>
              <a:rPr lang="en-US" sz="2400" b="1" i="0" dirty="0">
                <a:solidFill>
                  <a:srgbClr val="0D0D0D"/>
                </a:solidFill>
                <a:effectLst/>
                <a:latin typeface="Söhne"/>
              </a:rPr>
              <a:t>Advanced Language Modeling</a:t>
            </a:r>
            <a:r>
              <a:rPr lang="en-US" sz="2400" b="0" i="0" dirty="0">
                <a:solidFill>
                  <a:srgbClr val="0D0D0D"/>
                </a:solidFill>
                <a:effectLst/>
                <a:latin typeface="Söhne"/>
              </a:rPr>
              <a:t>: Leveraging state-of-the-art RNN architectures ensures high-quality poetry generation and accurate sentiment analysis.</a:t>
            </a:r>
          </a:p>
          <a:p>
            <a:br>
              <a:rPr lang="en-US" sz="2400" dirty="0"/>
            </a:br>
            <a:endParaRPr lang="en-IN" sz="24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object 6"/>
          <p:cNvPicPr/>
          <p:nvPr/>
        </p:nvPicPr>
        <p:blipFill>
          <a:blip r:embed="rId2"/>
          <a:stretch/>
        </p:blipFill>
        <p:spPr>
          <a:xfrm>
            <a:off x="1666800" y="6467400"/>
            <a:ext cx="75960" cy="177480"/>
          </a:xfrm>
          <a:prstGeom prst="rect">
            <a:avLst/>
          </a:prstGeom>
          <a:ln w="0">
            <a:noFill/>
          </a:ln>
        </p:spPr>
      </p:pic>
      <p:sp>
        <p:nvSpPr>
          <p:cNvPr id="193" name="object 7"/>
          <p:cNvSpPr/>
          <p:nvPr/>
        </p:nvSpPr>
        <p:spPr>
          <a:xfrm>
            <a:off x="739800" y="1368000"/>
            <a:ext cx="2811600" cy="286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endParaRPr lang="en-IN" sz="1800" b="0" strike="noStrike" spc="-1">
              <a:solidFill>
                <a:srgbClr val="000000"/>
              </a:solidFill>
              <a:latin typeface="Arial"/>
            </a:endParaRPr>
          </a:p>
        </p:txBody>
      </p:sp>
      <p:sp>
        <p:nvSpPr>
          <p:cNvPr id="194"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5E0EB757-00BB-4868-A0DF-2C0BB0D87788}" type="slidenum">
              <a:rPr lang="en-IN" sz="1100" b="0" strike="noStrike" spc="9">
                <a:solidFill>
                  <a:srgbClr val="2D936B"/>
                </a:solidFill>
                <a:latin typeface="Trebuchet MS"/>
              </a:rPr>
              <a:t>9</a:t>
            </a:fld>
            <a:endParaRPr lang="en-IN" sz="1100" b="0" strike="noStrike" spc="-1">
              <a:solidFill>
                <a:srgbClr val="000000"/>
              </a:solidFill>
              <a:latin typeface="Arial"/>
            </a:endParaRPr>
          </a:p>
        </p:txBody>
      </p:sp>
      <p:sp>
        <p:nvSpPr>
          <p:cNvPr id="195" name="object 8"/>
          <p:cNvSpPr/>
          <p:nvPr/>
        </p:nvSpPr>
        <p:spPr>
          <a:xfrm>
            <a:off x="739800" y="291240"/>
            <a:ext cx="3303720" cy="74448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a:lnSpc>
                <a:spcPct val="100000"/>
              </a:lnSpc>
              <a:spcBef>
                <a:spcPts val="105"/>
              </a:spcBef>
            </a:pPr>
            <a:r>
              <a:rPr lang="en-IN" sz="4800" b="1" strike="noStrike" spc="12">
                <a:solidFill>
                  <a:srgbClr val="000000"/>
                </a:solidFill>
                <a:latin typeface="Trebuchet MS"/>
              </a:rPr>
              <a:t>M</a:t>
            </a:r>
            <a:r>
              <a:rPr lang="en-IN" sz="4800" b="1" strike="noStrike" spc="-1">
                <a:solidFill>
                  <a:srgbClr val="000000"/>
                </a:solidFill>
                <a:latin typeface="Trebuchet MS"/>
              </a:rPr>
              <a:t>O</a:t>
            </a:r>
            <a:r>
              <a:rPr lang="en-IN" sz="4800" b="1" strike="noStrike" spc="-15">
                <a:solidFill>
                  <a:srgbClr val="000000"/>
                </a:solidFill>
                <a:latin typeface="Trebuchet MS"/>
              </a:rPr>
              <a:t>D</a:t>
            </a:r>
            <a:r>
              <a:rPr lang="en-IN" sz="4800" b="1" strike="noStrike" spc="-35">
                <a:solidFill>
                  <a:srgbClr val="000000"/>
                </a:solidFill>
                <a:latin typeface="Trebuchet MS"/>
              </a:rPr>
              <a:t>E</a:t>
            </a:r>
            <a:r>
              <a:rPr lang="en-IN" sz="4800" b="1" strike="noStrike" spc="-32">
                <a:solidFill>
                  <a:srgbClr val="000000"/>
                </a:solidFill>
                <a:latin typeface="Trebuchet MS"/>
              </a:rPr>
              <a:t>LL</a:t>
            </a:r>
            <a:r>
              <a:rPr lang="en-IN" sz="4800" b="1" strike="noStrike" spc="-7">
                <a:solidFill>
                  <a:srgbClr val="000000"/>
                </a:solidFill>
                <a:latin typeface="Trebuchet MS"/>
              </a:rPr>
              <a:t>I</a:t>
            </a:r>
            <a:r>
              <a:rPr lang="en-IN" sz="4800" b="1" strike="noStrike" spc="29">
                <a:solidFill>
                  <a:srgbClr val="000000"/>
                </a:solidFill>
                <a:latin typeface="Trebuchet MS"/>
              </a:rPr>
              <a:t>N</a:t>
            </a:r>
            <a:r>
              <a:rPr lang="en-IN" sz="4800" b="1" strike="noStrike" spc="4">
                <a:solidFill>
                  <a:srgbClr val="000000"/>
                </a:solidFill>
                <a:latin typeface="Trebuchet MS"/>
              </a:rPr>
              <a:t>G</a:t>
            </a:r>
            <a:endParaRPr lang="en-IN" sz="4800" b="0" strike="noStrike" spc="-1">
              <a:solidFill>
                <a:srgbClr val="000000"/>
              </a:solidFill>
              <a:latin typeface="Arial"/>
            </a:endParaRPr>
          </a:p>
        </p:txBody>
      </p:sp>
      <p:sp>
        <p:nvSpPr>
          <p:cNvPr id="196" name="TextBox 195"/>
          <p:cNvSpPr txBox="1"/>
          <p:nvPr/>
        </p:nvSpPr>
        <p:spPr>
          <a:xfrm>
            <a:off x="249840" y="1745280"/>
            <a:ext cx="9830160" cy="2394720"/>
          </a:xfrm>
          <a:prstGeom prst="rect">
            <a:avLst/>
          </a:prstGeom>
          <a:noFill/>
          <a:ln w="0">
            <a:noFill/>
          </a:ln>
        </p:spPr>
        <p:txBody>
          <a:bodyPr lIns="90000" tIns="45000" rIns="90000" bIns="45000" anchor="t">
            <a:noAutofit/>
          </a:bodyPr>
          <a:lstStyle/>
          <a:p>
            <a:pPr algn="l">
              <a:buFont typeface="+mj-lt"/>
              <a:buAutoNum type="arabicPeriod"/>
            </a:pPr>
            <a:r>
              <a:rPr lang="en-US" sz="2400" b="1" i="0" dirty="0">
                <a:solidFill>
                  <a:srgbClr val="0D0D0D"/>
                </a:solidFill>
                <a:effectLst/>
                <a:latin typeface="Söhne"/>
              </a:rPr>
              <a:t>Poetry Generation Model</a:t>
            </a:r>
            <a:r>
              <a:rPr lang="en-US" sz="2400" b="0" i="0" dirty="0">
                <a:solidFill>
                  <a:srgbClr val="0D0D0D"/>
                </a:solidFill>
                <a:effectLst/>
                <a:latin typeface="Söhne"/>
              </a:rPr>
              <a:t>: Utilizes RNN-based architectures trained on large corpora of poetic texts to capture the essence of poetic language and style.</a:t>
            </a:r>
          </a:p>
          <a:p>
            <a:pPr algn="l">
              <a:buFont typeface="+mj-lt"/>
              <a:buAutoNum type="arabicPeriod"/>
            </a:pPr>
            <a:r>
              <a:rPr lang="en-US" sz="2400" b="1" i="0" dirty="0">
                <a:solidFill>
                  <a:srgbClr val="0D0D0D"/>
                </a:solidFill>
                <a:effectLst/>
                <a:latin typeface="Söhne"/>
              </a:rPr>
              <a:t>Sentiment Analysis Model</a:t>
            </a:r>
            <a:r>
              <a:rPr lang="en-US" sz="2400" b="0" i="0" dirty="0">
                <a:solidFill>
                  <a:srgbClr val="0D0D0D"/>
                </a:solidFill>
                <a:effectLst/>
                <a:latin typeface="Söhne"/>
              </a:rPr>
              <a:t>: Trained on diverse datasets annotated with sentiment labels, the model employs RNNs to analyze the emotional tone of input text.</a:t>
            </a:r>
          </a:p>
          <a:p>
            <a:endParaRPr lang="en-IN" sz="24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577</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Google Sans</vt:lpstr>
      <vt:lpstr>Söhne</vt:lpstr>
      <vt:lpstr>Symbol</vt:lpstr>
      <vt:lpstr>Times New Roman</vt:lpstr>
      <vt:lpstr>Trebuchet MS</vt:lpstr>
      <vt:lpstr>Wingdings</vt:lpstr>
      <vt:lpstr>Office Theme</vt:lpstr>
      <vt:lpstr>Office Theme</vt:lpstr>
      <vt:lpstr>SHRUTHI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SUBHASHREE P</dc:title>
  <dc:subject/>
  <dc:creator>Shruthi S</dc:creator>
  <dc:description/>
  <cp:lastModifiedBy>Shruthi S</cp:lastModifiedBy>
  <cp:revision>3</cp:revision>
  <dcterms:created xsi:type="dcterms:W3CDTF">2024-03-31T10:43:11Z</dcterms:created>
  <dcterms:modified xsi:type="dcterms:W3CDTF">2024-04-01T16:15:46Z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y fmtid="{D5CDD505-2E9C-101B-9397-08002B2CF9AE}" pid="4" name="PresentationFormat">
    <vt:lpwstr>On-screen Show (4:3)</vt:lpwstr>
  </property>
</Properties>
</file>