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2" r:id="rId6"/>
    <p:sldId id="272" r:id="rId7"/>
    <p:sldId id="273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4" r:id="rId16"/>
    <p:sldId id="271" r:id="rId17"/>
    <p:sldId id="265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253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20AA-4A53-4F2C-B813-578D510DC1DE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C252-6893-45A1-82B2-B73A7586FA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24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20AA-4A53-4F2C-B813-578D510DC1DE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C252-6893-45A1-82B2-B73A758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20AA-4A53-4F2C-B813-578D510DC1DE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C252-6893-45A1-82B2-B73A758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20AA-4A53-4F2C-B813-578D510DC1DE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C252-6893-45A1-82B2-B73A758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20AA-4A53-4F2C-B813-578D510DC1DE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C252-6893-45A1-82B2-B73A7586FA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54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20AA-4A53-4F2C-B813-578D510DC1DE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C252-6893-45A1-82B2-B73A758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20AA-4A53-4F2C-B813-578D510DC1DE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C252-6893-45A1-82B2-B73A758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20AA-4A53-4F2C-B813-578D510DC1DE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C252-6893-45A1-82B2-B73A758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20AA-4A53-4F2C-B813-578D510DC1DE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C252-6893-45A1-82B2-B73A758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7D20AA-4A53-4F2C-B813-578D510DC1DE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3CC252-6893-45A1-82B2-B73A758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4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20AA-4A53-4F2C-B813-578D510DC1DE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C252-6893-45A1-82B2-B73A758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9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7D20AA-4A53-4F2C-B813-578D510DC1DE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3CC252-6893-45A1-82B2-B73A7586FA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9E55-37B8-EF57-AD99-4822421A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 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E4AB-378A-6162-9F3C-4B937884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795" y="1872628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Our project is a web application that helps users search for flights between two cities, explore popular travel routes, view airport information, and get travel tips — all in one platform.</a:t>
            </a:r>
          </a:p>
          <a:p>
            <a:pPr marL="0" indent="0" algn="just">
              <a:buNone/>
            </a:pPr>
            <a:r>
              <a:rPr lang="en-US" dirty="0"/>
              <a:t>The Airline Reservation System is a web-based application designed to automate the process of booking and managing airline </a:t>
            </a:r>
            <a:r>
              <a:rPr lang="en-US" dirty="0" err="1"/>
              <a:t>tickets.I</a:t>
            </a:r>
            <a:r>
              <a:rPr lang="en-US" dirty="0"/>
              <a:t> t provides an </a:t>
            </a:r>
            <a:r>
              <a:rPr lang="en-US" dirty="0" err="1"/>
              <a:t>efficient,user</a:t>
            </a:r>
            <a:r>
              <a:rPr lang="en-US" dirty="0"/>
              <a:t>-friendly platform for users to search available </a:t>
            </a:r>
            <a:r>
              <a:rPr lang="en-US" dirty="0" err="1"/>
              <a:t>flights,make</a:t>
            </a:r>
            <a:r>
              <a:rPr lang="en-US" dirty="0"/>
              <a:t> reservations and view booking history.</a:t>
            </a:r>
          </a:p>
          <a:p>
            <a:pPr marL="0" indent="0" algn="just">
              <a:buNone/>
            </a:pPr>
            <a:r>
              <a:rPr lang="en-US" dirty="0"/>
              <a:t>This project is developed using:</a:t>
            </a:r>
          </a:p>
          <a:p>
            <a:pPr marL="0" indent="0" algn="just">
              <a:buNone/>
            </a:pPr>
            <a:r>
              <a:rPr lang="en-US" dirty="0"/>
              <a:t>Django: A high-level Python web framework that enables rapid development and clean, pragmatic design.</a:t>
            </a:r>
          </a:p>
          <a:p>
            <a:pPr marL="0" indent="0" algn="just">
              <a:buNone/>
            </a:pPr>
            <a:r>
              <a:rPr lang="en-US" dirty="0"/>
              <a:t>MySQL: A robust and scalable relational database used to store </a:t>
            </a:r>
            <a:r>
              <a:rPr lang="en-US" dirty="0" err="1"/>
              <a:t>ancd</a:t>
            </a:r>
            <a:r>
              <a:rPr lang="en-US" dirty="0"/>
              <a:t> manage </a:t>
            </a:r>
            <a:r>
              <a:rPr lang="en-US" dirty="0" err="1"/>
              <a:t>user,flight</a:t>
            </a:r>
            <a:r>
              <a:rPr lang="en-US" dirty="0"/>
              <a:t> and booking data.</a:t>
            </a:r>
          </a:p>
        </p:txBody>
      </p:sp>
    </p:spTree>
    <p:extLst>
      <p:ext uri="{BB962C8B-B14F-4D97-AF65-F5344CB8AC3E}">
        <p14:creationId xmlns:p14="http://schemas.microsoft.com/office/powerpoint/2010/main" val="3872182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A2A3-2408-918B-8F88-93CEC9A3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5" y="143436"/>
            <a:ext cx="11465859" cy="484094"/>
          </a:xfrm>
        </p:spPr>
        <p:txBody>
          <a:bodyPr>
            <a:normAutofit fontScale="90000"/>
          </a:bodyPr>
          <a:lstStyle/>
          <a:p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This is my home page which is created by using HTML,CSS &amp;Python.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1.Home Page – This is the starting page with navigation buttons to other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D0C5-50EE-81F5-0F19-2F6DC8C8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1210234"/>
            <a:ext cx="1209675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8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E5F4-47D0-E46D-FA67-2D0B4623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6" y="365125"/>
            <a:ext cx="11627224" cy="477557"/>
          </a:xfrm>
        </p:spPr>
        <p:txBody>
          <a:bodyPr>
            <a:normAutofit fontScale="90000"/>
          </a:bodyPr>
          <a:lstStyle/>
          <a:p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My home page has 4 buttons which display these: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2. Search Flights Page – Users can enter source, destination, and date to get flight results using the </a:t>
            </a:r>
            <a:r>
              <a:rPr lang="en-US" sz="1600" dirty="0" err="1"/>
              <a:t>AviationStack</a:t>
            </a:r>
            <a:r>
              <a:rPr lang="en-US" sz="1600" dirty="0"/>
              <a:t> API.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86B1D-74E8-0355-C94C-65D5B53B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059"/>
            <a:ext cx="11944350" cy="56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F1AE-E970-CBB8-1B13-BA1DFC76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89"/>
            <a:ext cx="10515600" cy="475129"/>
          </a:xfrm>
        </p:spPr>
        <p:txBody>
          <a:bodyPr>
            <a:normAutofit fontScale="90000"/>
          </a:bodyPr>
          <a:lstStyle/>
          <a:p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Output will be in this form:</a:t>
            </a:r>
            <a:br>
              <a:rPr lang="en-US" sz="1600" dirty="0"/>
            </a:br>
            <a:r>
              <a:rPr lang="en-US" sz="1600" dirty="0"/>
              <a:t>3.Result page - gives result of flights sent through APIS.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FFEC4-0FE6-0C86-B21F-03F3CB826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878542"/>
            <a:ext cx="11087100" cy="561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4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FD69-B9DE-0603-C09B-DD4F8642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170329"/>
            <a:ext cx="11314860" cy="609601"/>
          </a:xfrm>
        </p:spPr>
        <p:txBody>
          <a:bodyPr>
            <a:normAutofit fontScale="90000"/>
          </a:bodyPr>
          <a:lstStyle/>
          <a:p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Next button which will suggest people to travel to routes according to their choice: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4. Popular Routes Page – Lists famous travel routes categorized by religious, tourism, nature, and entertainment purposes.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47291-1039-008E-086A-E0F4776E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869577"/>
            <a:ext cx="11172825" cy="58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3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909F-CE7B-C4F5-E19D-2D95F44A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7" y="179294"/>
            <a:ext cx="11421035" cy="600636"/>
          </a:xfrm>
        </p:spPr>
        <p:txBody>
          <a:bodyPr>
            <a:normAutofit/>
          </a:bodyPr>
          <a:lstStyle/>
          <a:p>
            <a:r>
              <a:rPr lang="en-US" sz="1600" dirty="0"/>
              <a:t>5. Airport Info Page – A form allows users to choose an airport, and we fetch its info from the database. </a:t>
            </a:r>
            <a:br>
              <a:rPr lang="en-US" sz="1600" dirty="0"/>
            </a:br>
            <a:r>
              <a:rPr lang="en-US" sz="1600" dirty="0"/>
              <a:t>6.airport_result Page - when user clicks on get info button this page fetch airport info through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38F07-7484-2EFA-A4C7-FF8670DF1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986118"/>
            <a:ext cx="11239500" cy="529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4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FD41-4A9D-D6B9-2569-FF99D321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8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14F5-6DF1-7D81-0FEE-A1F2F089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3" y="161365"/>
            <a:ext cx="11528611" cy="609601"/>
          </a:xfrm>
        </p:spPr>
        <p:txBody>
          <a:bodyPr>
            <a:normAutofit fontScale="90000"/>
          </a:bodyPr>
          <a:lstStyle/>
          <a:p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Then some travel tips provide to viewers: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7. Travel Tips Page – Provides essential travel safety and packing tips.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2F9D9-A51E-9EE6-9F5B-D9649E064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770966"/>
            <a:ext cx="11220450" cy="57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0C3C-8420-AC8A-5D3B-97131138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6BA0-3610-86D2-5670-D1F531AE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2628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The Airline Reservation System project successfully demonstrates how web technologies like HTML, CSS, and Python can be integrated to build a functional and interactive application.</a:t>
            </a:r>
          </a:p>
          <a:p>
            <a:pPr marL="0" indent="0">
              <a:buNone/>
            </a:pPr>
            <a:r>
              <a:rPr lang="en-US" dirty="0"/>
              <a:t> The homepage provides a clear and attractive user interface that guides users to key features such as flight search, route information, airport details, and live flight tracking. </a:t>
            </a:r>
          </a:p>
          <a:p>
            <a:pPr marL="0" indent="0">
              <a:buNone/>
            </a:pPr>
            <a:r>
              <a:rPr lang="en-US" dirty="0"/>
              <a:t>Overall, the project achieves its goal of making flight-related services more accessible and organized, laying the foundation for a fully operational airline booking system.</a:t>
            </a:r>
          </a:p>
        </p:txBody>
      </p:sp>
    </p:spTree>
    <p:extLst>
      <p:ext uri="{BB962C8B-B14F-4D97-AF65-F5344CB8AC3E}">
        <p14:creationId xmlns:p14="http://schemas.microsoft.com/office/powerpoint/2010/main" val="39390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ED70-9B28-F8FF-D787-E4EC3144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55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GITHUB LINK </a:t>
            </a:r>
            <a:endParaRPr lang="en-IN" b="1" dirty="0"/>
          </a:p>
        </p:txBody>
      </p:sp>
      <p:pic>
        <p:nvPicPr>
          <p:cNvPr id="1026" name="Picture 2" descr="GitHub | San Francisco CA">
            <a:extLst>
              <a:ext uri="{FF2B5EF4-FFF2-40B4-BE49-F238E27FC236}">
                <a16:creationId xmlns:a16="http://schemas.microsoft.com/office/drawing/2014/main" id="{1883635B-34BD-C2DE-05D3-EF09878F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780" y="1939505"/>
            <a:ext cx="2467155" cy="246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E157D8-F7E7-EFEC-A7C2-263734E0C0D8}"/>
              </a:ext>
            </a:extLst>
          </p:cNvPr>
          <p:cNvSpPr txBox="1"/>
          <p:nvPr/>
        </p:nvSpPr>
        <p:spPr>
          <a:xfrm>
            <a:off x="2320506" y="5253487"/>
            <a:ext cx="7366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https://github.com/Shruti-0201/Airline-reservation-system.git</a:t>
            </a: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0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D305-B58F-D939-9CB4-5A5FA829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131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1302-492B-79C7-09D5-B5CC7C2A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objective of this project is to develop a web-based Airline Reservation System using HTML and CSS for the front end and Python for the back end. The system provides a user-friendly interface for tasks such 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Searching available flights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Viewing popular routes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Accessing airport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Tracking live flight statuses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system aims to simplify the flight booking and tracking process for users</a:t>
            </a:r>
          </a:p>
        </p:txBody>
      </p:sp>
    </p:spTree>
    <p:extLst>
      <p:ext uri="{BB962C8B-B14F-4D97-AF65-F5344CB8AC3E}">
        <p14:creationId xmlns:p14="http://schemas.microsoft.com/office/powerpoint/2010/main" val="330553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BA1D-B569-DBC0-D7AF-F78AA06A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2626-2F8C-17E7-7309-58650E02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Flights: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Choose where you want to go.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Pick dates to travel.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See different flight options.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Compare prices and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Book the one that fits you best</a:t>
            </a:r>
          </a:p>
        </p:txBody>
      </p:sp>
    </p:spTree>
    <p:extLst>
      <p:ext uri="{BB962C8B-B14F-4D97-AF65-F5344CB8AC3E}">
        <p14:creationId xmlns:p14="http://schemas.microsoft.com/office/powerpoint/2010/main" val="397872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1D8B-9FDC-11A5-D427-48853C9F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7176"/>
            <a:ext cx="10515600" cy="5459787"/>
          </a:xfrm>
        </p:spPr>
        <p:txBody>
          <a:bodyPr/>
          <a:lstStyle/>
          <a:p>
            <a:r>
              <a:rPr lang="en-US" dirty="0"/>
              <a:t>Popular Flights: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most traveled routes.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Favorite destinations many people choose.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Flights that are often booked.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Good options if you’re not sure where to 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Airport Information: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Details about the airport(</a:t>
            </a:r>
            <a:r>
              <a:rPr lang="en-US" dirty="0" err="1"/>
              <a:t>terminals,lounges</a:t>
            </a:r>
            <a:r>
              <a:rPr lang="en-US" dirty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Food and shops available.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to get to and from the airport.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Flight arrivals and departures.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Weather and other useful </a:t>
            </a:r>
            <a:r>
              <a:rPr lang="en-US" dirty="0" err="1"/>
              <a:t>tips.nm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8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9B9C-2684-AB1E-D379-87C90724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F68A-366A-47DB-A9FF-7A9FB6C9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MODULE: Users can </a:t>
            </a:r>
            <a:r>
              <a:rPr lang="en-US" dirty="0" err="1"/>
              <a:t>register,log</a:t>
            </a:r>
            <a:r>
              <a:rPr lang="en-US" dirty="0"/>
              <a:t> in and manage their profiles.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ADMIN MODULE: Admin can </a:t>
            </a:r>
            <a:r>
              <a:rPr lang="en-US" dirty="0" err="1"/>
              <a:t>add,update</a:t>
            </a:r>
            <a:r>
              <a:rPr lang="en-US" dirty="0"/>
              <a:t> or delete flight details.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FLIGHT SEARCH: Users can search for flights by </a:t>
            </a:r>
            <a:r>
              <a:rPr lang="en-US" dirty="0" err="1"/>
              <a:t>source,destination</a:t>
            </a:r>
            <a:r>
              <a:rPr lang="en-US" dirty="0"/>
              <a:t> and date.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BOOKING SYSTEM: Users can select a </a:t>
            </a:r>
            <a:r>
              <a:rPr lang="en-US" dirty="0" err="1"/>
              <a:t>flight,enter</a:t>
            </a:r>
            <a:r>
              <a:rPr lang="en-US" dirty="0"/>
              <a:t> passenger details and confirm the booking.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BOOKING HISTORY: Users can see their past bookings and cancel if needed.</a:t>
            </a:r>
          </a:p>
        </p:txBody>
      </p:sp>
    </p:spTree>
    <p:extLst>
      <p:ext uri="{BB962C8B-B14F-4D97-AF65-F5344CB8AC3E}">
        <p14:creationId xmlns:p14="http://schemas.microsoft.com/office/powerpoint/2010/main" val="134315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0689C6-015A-CFD1-1934-E07DA1769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32329"/>
            <a:ext cx="11925300" cy="5516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ABEEA-D9D6-CDE3-073D-FE837713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65" y="188259"/>
            <a:ext cx="10537115" cy="430307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DATABASE IMAGES</a:t>
            </a:r>
          </a:p>
        </p:txBody>
      </p:sp>
    </p:spTree>
    <p:extLst>
      <p:ext uri="{BB962C8B-B14F-4D97-AF65-F5344CB8AC3E}">
        <p14:creationId xmlns:p14="http://schemas.microsoft.com/office/powerpoint/2010/main" val="171177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86F25-9B23-0C34-3F17-31403A65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45" y="822692"/>
            <a:ext cx="8515910" cy="554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1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494A-865E-1302-0C06-C58BBB71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16BC-D806-CE1B-2CF1-E605F9342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Backend: DJANGO(Python Framework)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Handles the logic of the website like </a:t>
            </a:r>
            <a:r>
              <a:rPr lang="en-US" dirty="0" err="1"/>
              <a:t>login,booking</a:t>
            </a:r>
            <a:r>
              <a:rPr lang="en-US" dirty="0"/>
              <a:t> and managing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Database: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Stores all the data such as </a:t>
            </a:r>
            <a:r>
              <a:rPr lang="en-US" dirty="0" err="1"/>
              <a:t>user,flights</a:t>
            </a:r>
            <a:r>
              <a:rPr lang="en-US" dirty="0"/>
              <a:t> and bookings.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Frontend: HTML,CSS,JS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to design the web pages and make them look good and work well on different devices.</a:t>
            </a:r>
          </a:p>
        </p:txBody>
      </p:sp>
    </p:spTree>
    <p:extLst>
      <p:ext uri="{BB962C8B-B14F-4D97-AF65-F5344CB8AC3E}">
        <p14:creationId xmlns:p14="http://schemas.microsoft.com/office/powerpoint/2010/main" val="286700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AB3A-7265-D5D8-B6F3-012C5B24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3943-3420-755B-C9BC-6D689FFC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Online Payment </a:t>
            </a:r>
            <a:r>
              <a:rPr lang="en-US" dirty="0" err="1"/>
              <a:t>intergration</a:t>
            </a:r>
            <a:r>
              <a:rPr lang="en-US" dirty="0"/>
              <a:t>: Let users pay for tickets online.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Seats: Allow users to pick their own seats when booking.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Mobile App: Make a phone app so users can books from anywhere.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Alerts: Send messages or emails about booking or flight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Flight Updates: Show if a flight is late or canceled.</a:t>
            </a:r>
          </a:p>
        </p:txBody>
      </p:sp>
    </p:spTree>
    <p:extLst>
      <p:ext uri="{BB962C8B-B14F-4D97-AF65-F5344CB8AC3E}">
        <p14:creationId xmlns:p14="http://schemas.microsoft.com/office/powerpoint/2010/main" val="31166004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</TotalTime>
  <Words>820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                         INTRODUCTION</vt:lpstr>
      <vt:lpstr>OBJECTIVES</vt:lpstr>
      <vt:lpstr>FEATURES</vt:lpstr>
      <vt:lpstr>PowerPoint Presentation</vt:lpstr>
      <vt:lpstr>KEY MODULES</vt:lpstr>
      <vt:lpstr>DATABASE IMAGES</vt:lpstr>
      <vt:lpstr>PowerPoint Presentation</vt:lpstr>
      <vt:lpstr>TOOLS &amp; TECHNOLOGIES</vt:lpstr>
      <vt:lpstr> FUTURE SCOPE</vt:lpstr>
      <vt:lpstr>   This is my home page which is created by using HTML,CSS &amp;Python.    1.Home Page – This is the starting page with navigation buttons to other features.</vt:lpstr>
      <vt:lpstr>   My home page has 4 buttons which display these:  2. Search Flights Page – Users can enter source, destination, and date to get flight results using the AviationStack API. </vt:lpstr>
      <vt:lpstr>   Output will be in this form: 3.Result page - gives result of flights sent through APIS. </vt:lpstr>
      <vt:lpstr>  Next button which will suggest people to travel to routes according to their choice:  4. Popular Routes Page – Lists famous travel routes categorized by religious, tourism, nature, and entertainment purposes. </vt:lpstr>
      <vt:lpstr>5. Airport Info Page – A form allows users to choose an airport, and we fetch its info from the database.  6.airport_result Page - when user clicks on get info button this page fetch airport info through database.</vt:lpstr>
      <vt:lpstr>PowerPoint Presentation</vt:lpstr>
      <vt:lpstr>  Then some travel tips provide to viewers:  7. Travel Tips Page – Provides essential travel safety and packing tips.  </vt:lpstr>
      <vt:lpstr>CONCLUSION</vt:lpstr>
      <vt:lpstr>GITHUB LINK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vishal | pentacle</cp:lastModifiedBy>
  <cp:revision>15</cp:revision>
  <dcterms:created xsi:type="dcterms:W3CDTF">2025-05-23T04:13:24Z</dcterms:created>
  <dcterms:modified xsi:type="dcterms:W3CDTF">2025-06-07T07:08:36Z</dcterms:modified>
</cp:coreProperties>
</file>