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8" r:id="rId5"/>
    <p:sldId id="311" r:id="rId6"/>
    <p:sldId id="313" r:id="rId7"/>
    <p:sldId id="314" r:id="rId8"/>
    <p:sldId id="312" r:id="rId9"/>
    <p:sldId id="316" r:id="rId10"/>
    <p:sldId id="317" r:id="rId11"/>
    <p:sldId id="318" r:id="rId12"/>
    <p:sldId id="32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4619" autoAdjust="0"/>
  </p:normalViewPr>
  <p:slideViewPr>
    <p:cSldViewPr snapToGrid="0">
      <p:cViewPr>
        <p:scale>
          <a:sx n="81" d="100"/>
          <a:sy n="81" d="100"/>
        </p:scale>
        <p:origin x="-29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0B295-F4CB-4CC1-95B3-C41262BAF8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A1378E7-6821-41AC-935D-98048B398E3E}">
      <dgm:prSet/>
      <dgm:spPr/>
      <dgm:t>
        <a:bodyPr/>
        <a:lstStyle/>
        <a:p>
          <a:pPr>
            <a:defRPr cap="all"/>
          </a:pPr>
          <a:r>
            <a:rPr lang="en-US" b="0" i="0"/>
            <a:t>We Created an External Stage to load the data from the S3 bucket</a:t>
          </a:r>
          <a:endParaRPr lang="en-US"/>
        </a:p>
      </dgm:t>
    </dgm:pt>
    <dgm:pt modelId="{52FD944E-53C5-4566-AB9B-4FF4C1A107D9}" type="parTrans" cxnId="{0D8208F7-3BFB-4CD1-B138-F4401AE389EA}">
      <dgm:prSet/>
      <dgm:spPr/>
      <dgm:t>
        <a:bodyPr/>
        <a:lstStyle/>
        <a:p>
          <a:endParaRPr lang="en-US"/>
        </a:p>
      </dgm:t>
    </dgm:pt>
    <dgm:pt modelId="{5ADDB285-F353-4769-9B63-7AF871865BC4}" type="sibTrans" cxnId="{0D8208F7-3BFB-4CD1-B138-F4401AE389EA}">
      <dgm:prSet/>
      <dgm:spPr/>
      <dgm:t>
        <a:bodyPr/>
        <a:lstStyle/>
        <a:p>
          <a:endParaRPr lang="en-US"/>
        </a:p>
      </dgm:t>
    </dgm:pt>
    <dgm:pt modelId="{EEAD8477-7D73-4398-B154-06ADFF639D21}">
      <dgm:prSet/>
      <dgm:spPr/>
      <dgm:t>
        <a:bodyPr/>
        <a:lstStyle/>
        <a:p>
          <a:pPr>
            <a:defRPr cap="all"/>
          </a:pPr>
          <a:r>
            <a:rPr lang="en-US"/>
            <a:t>We created a table and loaded the data into it</a:t>
          </a:r>
        </a:p>
      </dgm:t>
    </dgm:pt>
    <dgm:pt modelId="{D9AFD160-CF10-422D-B366-8816C512304F}" type="parTrans" cxnId="{8DEA8A53-AE36-4BB3-A3CC-33DE7C8EDFBB}">
      <dgm:prSet/>
      <dgm:spPr/>
      <dgm:t>
        <a:bodyPr/>
        <a:lstStyle/>
        <a:p>
          <a:endParaRPr lang="en-US"/>
        </a:p>
      </dgm:t>
    </dgm:pt>
    <dgm:pt modelId="{5B9E0AD5-9302-4231-B64E-CD1035472B08}" type="sibTrans" cxnId="{8DEA8A53-AE36-4BB3-A3CC-33DE7C8EDFBB}">
      <dgm:prSet/>
      <dgm:spPr/>
      <dgm:t>
        <a:bodyPr/>
        <a:lstStyle/>
        <a:p>
          <a:endParaRPr lang="en-US"/>
        </a:p>
      </dgm:t>
    </dgm:pt>
    <dgm:pt modelId="{E8AFC092-83B9-4A85-BFA4-533B15B215D9}" type="pres">
      <dgm:prSet presAssocID="{3D90B295-F4CB-4CC1-95B3-C41262BAF838}" presName="root" presStyleCnt="0">
        <dgm:presLayoutVars>
          <dgm:dir/>
          <dgm:resizeHandles val="exact"/>
        </dgm:presLayoutVars>
      </dgm:prSet>
      <dgm:spPr/>
      <dgm:t>
        <a:bodyPr/>
        <a:lstStyle/>
        <a:p>
          <a:endParaRPr lang="en-IN"/>
        </a:p>
      </dgm:t>
    </dgm:pt>
    <dgm:pt modelId="{5E34C494-2437-409E-9D19-60A9E6BB4052}" type="pres">
      <dgm:prSet presAssocID="{6A1378E7-6821-41AC-935D-98048B398E3E}" presName="compNode" presStyleCnt="0"/>
      <dgm:spPr/>
    </dgm:pt>
    <dgm:pt modelId="{E4E9204F-B67A-4485-BECB-BE2B08B0CC09}" type="pres">
      <dgm:prSet presAssocID="{6A1378E7-6821-41AC-935D-98048B398E3E}" presName="iconBgRect" presStyleLbl="bgShp" presStyleIdx="0" presStyleCnt="2"/>
      <dgm:spPr/>
    </dgm:pt>
    <dgm:pt modelId="{D1F8E8FE-FA16-4102-B3C0-144192644F28}" type="pres">
      <dgm:prSet presAssocID="{6A1378E7-6821-41AC-935D-98048B398E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atabase"/>
        </a:ext>
      </dgm:extLst>
    </dgm:pt>
    <dgm:pt modelId="{BFB05FFA-CB5C-4A97-84C2-5FFD45865E77}" type="pres">
      <dgm:prSet presAssocID="{6A1378E7-6821-41AC-935D-98048B398E3E}" presName="spaceRect" presStyleCnt="0"/>
      <dgm:spPr/>
    </dgm:pt>
    <dgm:pt modelId="{8EE4A123-3967-4740-89AE-8A10297DB433}" type="pres">
      <dgm:prSet presAssocID="{6A1378E7-6821-41AC-935D-98048B398E3E}" presName="textRect" presStyleLbl="revTx" presStyleIdx="0" presStyleCnt="2">
        <dgm:presLayoutVars>
          <dgm:chMax val="1"/>
          <dgm:chPref val="1"/>
        </dgm:presLayoutVars>
      </dgm:prSet>
      <dgm:spPr/>
      <dgm:t>
        <a:bodyPr/>
        <a:lstStyle/>
        <a:p>
          <a:endParaRPr lang="en-IN"/>
        </a:p>
      </dgm:t>
    </dgm:pt>
    <dgm:pt modelId="{DCCE5606-E4AC-4AE9-8D65-46F00689E9FF}" type="pres">
      <dgm:prSet presAssocID="{5ADDB285-F353-4769-9B63-7AF871865BC4}" presName="sibTrans" presStyleCnt="0"/>
      <dgm:spPr/>
    </dgm:pt>
    <dgm:pt modelId="{D17435FD-70C5-430C-89C0-AA727452BFF5}" type="pres">
      <dgm:prSet presAssocID="{EEAD8477-7D73-4398-B154-06ADFF639D21}" presName="compNode" presStyleCnt="0"/>
      <dgm:spPr/>
    </dgm:pt>
    <dgm:pt modelId="{8DFA2A78-3D15-4CAF-8D27-7CD28251D9DA}" type="pres">
      <dgm:prSet presAssocID="{EEAD8477-7D73-4398-B154-06ADFF639D21}" presName="iconBgRect" presStyleLbl="bgShp" presStyleIdx="1" presStyleCnt="2"/>
      <dgm:spPr/>
    </dgm:pt>
    <dgm:pt modelId="{1F36AD11-0675-4C27-99E3-3BDA66152A9B}" type="pres">
      <dgm:prSet presAssocID="{EEAD8477-7D73-4398-B154-06ADFF639D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Table"/>
        </a:ext>
      </dgm:extLst>
    </dgm:pt>
    <dgm:pt modelId="{98E9BEFA-7487-4B03-8EF8-962FB5CC2553}" type="pres">
      <dgm:prSet presAssocID="{EEAD8477-7D73-4398-B154-06ADFF639D21}" presName="spaceRect" presStyleCnt="0"/>
      <dgm:spPr/>
    </dgm:pt>
    <dgm:pt modelId="{383DD3E1-2D0E-4CD6-8ED8-0C6C152CD280}" type="pres">
      <dgm:prSet presAssocID="{EEAD8477-7D73-4398-B154-06ADFF639D21}" presName="textRect" presStyleLbl="revTx" presStyleIdx="1" presStyleCnt="2">
        <dgm:presLayoutVars>
          <dgm:chMax val="1"/>
          <dgm:chPref val="1"/>
        </dgm:presLayoutVars>
      </dgm:prSet>
      <dgm:spPr/>
      <dgm:t>
        <a:bodyPr/>
        <a:lstStyle/>
        <a:p>
          <a:endParaRPr lang="en-IN"/>
        </a:p>
      </dgm:t>
    </dgm:pt>
  </dgm:ptLst>
  <dgm:cxnLst>
    <dgm:cxn modelId="{8DEA8A53-AE36-4BB3-A3CC-33DE7C8EDFBB}" srcId="{3D90B295-F4CB-4CC1-95B3-C41262BAF838}" destId="{EEAD8477-7D73-4398-B154-06ADFF639D21}" srcOrd="1" destOrd="0" parTransId="{D9AFD160-CF10-422D-B366-8816C512304F}" sibTransId="{5B9E0AD5-9302-4231-B64E-CD1035472B08}"/>
    <dgm:cxn modelId="{0D8208F7-3BFB-4CD1-B138-F4401AE389EA}" srcId="{3D90B295-F4CB-4CC1-95B3-C41262BAF838}" destId="{6A1378E7-6821-41AC-935D-98048B398E3E}" srcOrd="0" destOrd="0" parTransId="{52FD944E-53C5-4566-AB9B-4FF4C1A107D9}" sibTransId="{5ADDB285-F353-4769-9B63-7AF871865BC4}"/>
    <dgm:cxn modelId="{BF7FDB9C-D23D-42B0-9790-F1D472B46FAE}" type="presOf" srcId="{EEAD8477-7D73-4398-B154-06ADFF639D21}" destId="{383DD3E1-2D0E-4CD6-8ED8-0C6C152CD280}" srcOrd="0" destOrd="0" presId="urn:microsoft.com/office/officeart/2018/5/layout/IconCircleLabelList"/>
    <dgm:cxn modelId="{C263A1F8-852E-4F2A-B6AE-DAF1A40EF8AC}" type="presOf" srcId="{3D90B295-F4CB-4CC1-95B3-C41262BAF838}" destId="{E8AFC092-83B9-4A85-BFA4-533B15B215D9}" srcOrd="0" destOrd="0" presId="urn:microsoft.com/office/officeart/2018/5/layout/IconCircleLabelList"/>
    <dgm:cxn modelId="{7864BCD6-D3DE-444F-BBEF-2756C7777172}" type="presOf" srcId="{6A1378E7-6821-41AC-935D-98048B398E3E}" destId="{8EE4A123-3967-4740-89AE-8A10297DB433}" srcOrd="0" destOrd="0" presId="urn:microsoft.com/office/officeart/2018/5/layout/IconCircleLabelList"/>
    <dgm:cxn modelId="{93FCC54D-ACBE-4491-8981-18CD9150D282}" type="presParOf" srcId="{E8AFC092-83B9-4A85-BFA4-533B15B215D9}" destId="{5E34C494-2437-409E-9D19-60A9E6BB4052}" srcOrd="0" destOrd="0" presId="urn:microsoft.com/office/officeart/2018/5/layout/IconCircleLabelList"/>
    <dgm:cxn modelId="{8116C991-3F41-4C70-9C2F-C99265177B8D}" type="presParOf" srcId="{5E34C494-2437-409E-9D19-60A9E6BB4052}" destId="{E4E9204F-B67A-4485-BECB-BE2B08B0CC09}" srcOrd="0" destOrd="0" presId="urn:microsoft.com/office/officeart/2018/5/layout/IconCircleLabelList"/>
    <dgm:cxn modelId="{85CF2235-E1FD-4B8A-A594-4E820B7C8060}" type="presParOf" srcId="{5E34C494-2437-409E-9D19-60A9E6BB4052}" destId="{D1F8E8FE-FA16-4102-B3C0-144192644F28}" srcOrd="1" destOrd="0" presId="urn:microsoft.com/office/officeart/2018/5/layout/IconCircleLabelList"/>
    <dgm:cxn modelId="{D19FF190-683E-4BC6-A63F-D37F617164A8}" type="presParOf" srcId="{5E34C494-2437-409E-9D19-60A9E6BB4052}" destId="{BFB05FFA-CB5C-4A97-84C2-5FFD45865E77}" srcOrd="2" destOrd="0" presId="urn:microsoft.com/office/officeart/2018/5/layout/IconCircleLabelList"/>
    <dgm:cxn modelId="{042FA903-B14C-4814-A2DE-D978C30C4467}" type="presParOf" srcId="{5E34C494-2437-409E-9D19-60A9E6BB4052}" destId="{8EE4A123-3967-4740-89AE-8A10297DB433}" srcOrd="3" destOrd="0" presId="urn:microsoft.com/office/officeart/2018/5/layout/IconCircleLabelList"/>
    <dgm:cxn modelId="{C2EC61BC-5097-4F37-8576-56E01BD99FE3}" type="presParOf" srcId="{E8AFC092-83B9-4A85-BFA4-533B15B215D9}" destId="{DCCE5606-E4AC-4AE9-8D65-46F00689E9FF}" srcOrd="1" destOrd="0" presId="urn:microsoft.com/office/officeart/2018/5/layout/IconCircleLabelList"/>
    <dgm:cxn modelId="{5140FE49-D51D-4B64-8D54-B7BFC6C9A922}" type="presParOf" srcId="{E8AFC092-83B9-4A85-BFA4-533B15B215D9}" destId="{D17435FD-70C5-430C-89C0-AA727452BFF5}" srcOrd="2" destOrd="0" presId="urn:microsoft.com/office/officeart/2018/5/layout/IconCircleLabelList"/>
    <dgm:cxn modelId="{371D8774-53E8-40EC-95F6-2A3E9005A8C6}" type="presParOf" srcId="{D17435FD-70C5-430C-89C0-AA727452BFF5}" destId="{8DFA2A78-3D15-4CAF-8D27-7CD28251D9DA}" srcOrd="0" destOrd="0" presId="urn:microsoft.com/office/officeart/2018/5/layout/IconCircleLabelList"/>
    <dgm:cxn modelId="{EBC8A289-F6CB-4553-A7B2-057667DAF842}" type="presParOf" srcId="{D17435FD-70C5-430C-89C0-AA727452BFF5}" destId="{1F36AD11-0675-4C27-99E3-3BDA66152A9B}" srcOrd="1" destOrd="0" presId="urn:microsoft.com/office/officeart/2018/5/layout/IconCircleLabelList"/>
    <dgm:cxn modelId="{0A901403-2B61-4F6D-BE3D-824DCB7E4CED}" type="presParOf" srcId="{D17435FD-70C5-430C-89C0-AA727452BFF5}" destId="{98E9BEFA-7487-4B03-8EF8-962FB5CC2553}" srcOrd="2" destOrd="0" presId="urn:microsoft.com/office/officeart/2018/5/layout/IconCircleLabelList"/>
    <dgm:cxn modelId="{D3628B72-75E0-4180-BDC1-85F63FDDD5D2}" type="presParOf" srcId="{D17435FD-70C5-430C-89C0-AA727452BFF5}" destId="{383DD3E1-2D0E-4CD6-8ED8-0C6C152CD2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348EC5-66A5-4769-89B6-4E1A77BDCE5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F658662-88EE-4CC5-8AC4-F342F3082E5D}">
      <dgm:prSet/>
      <dgm:spPr/>
      <dgm:t>
        <a:bodyPr/>
        <a:lstStyle/>
        <a:p>
          <a:r>
            <a:rPr lang="en-US" dirty="0"/>
            <a:t>We created a scheduler (12 AM every Thursday)</a:t>
          </a:r>
        </a:p>
      </dgm:t>
    </dgm:pt>
    <dgm:pt modelId="{42458356-9541-40BE-9434-0CC388C73C4E}" type="parTrans" cxnId="{4CEBB511-17BC-41B0-84BC-2FD50419B2B3}">
      <dgm:prSet/>
      <dgm:spPr/>
      <dgm:t>
        <a:bodyPr/>
        <a:lstStyle/>
        <a:p>
          <a:endParaRPr lang="en-US"/>
        </a:p>
      </dgm:t>
    </dgm:pt>
    <dgm:pt modelId="{1DF98D6C-B555-4E88-93B0-9E01CAEE17D5}" type="sibTrans" cxnId="{4CEBB511-17BC-41B0-84BC-2FD50419B2B3}">
      <dgm:prSet/>
      <dgm:spPr/>
      <dgm:t>
        <a:bodyPr/>
        <a:lstStyle/>
        <a:p>
          <a:endParaRPr lang="en-US"/>
        </a:p>
      </dgm:t>
    </dgm:pt>
    <dgm:pt modelId="{8BD1DFED-C3D7-41D4-BB11-222F89273742}">
      <dgm:prSet/>
      <dgm:spPr/>
      <dgm:t>
        <a:bodyPr/>
        <a:lstStyle/>
        <a:p>
          <a:r>
            <a:rPr lang="en-US"/>
            <a:t>We Created Snowpipe for auto ingestion of new record sets</a:t>
          </a:r>
        </a:p>
      </dgm:t>
    </dgm:pt>
    <dgm:pt modelId="{0E136B52-BD04-4628-94B9-451D95CCC747}" type="parTrans" cxnId="{4C60DBC9-78AA-4D56-9554-CB41ABFA1417}">
      <dgm:prSet/>
      <dgm:spPr/>
      <dgm:t>
        <a:bodyPr/>
        <a:lstStyle/>
        <a:p>
          <a:endParaRPr lang="en-US"/>
        </a:p>
      </dgm:t>
    </dgm:pt>
    <dgm:pt modelId="{9A3CCADA-9892-4FAA-BA16-E889B3FA2088}" type="sibTrans" cxnId="{4C60DBC9-78AA-4D56-9554-CB41ABFA1417}">
      <dgm:prSet/>
      <dgm:spPr/>
      <dgm:t>
        <a:bodyPr/>
        <a:lstStyle/>
        <a:p>
          <a:endParaRPr lang="en-US"/>
        </a:p>
      </dgm:t>
    </dgm:pt>
    <dgm:pt modelId="{B9BB117F-BBF6-4A37-BEEF-2DBB9EAC1CAD}" type="pres">
      <dgm:prSet presAssocID="{78348EC5-66A5-4769-89B6-4E1A77BDCE53}" presName="hierChild1" presStyleCnt="0">
        <dgm:presLayoutVars>
          <dgm:chPref val="1"/>
          <dgm:dir/>
          <dgm:animOne val="branch"/>
          <dgm:animLvl val="lvl"/>
          <dgm:resizeHandles/>
        </dgm:presLayoutVars>
      </dgm:prSet>
      <dgm:spPr/>
      <dgm:t>
        <a:bodyPr/>
        <a:lstStyle/>
        <a:p>
          <a:endParaRPr lang="en-IN"/>
        </a:p>
      </dgm:t>
    </dgm:pt>
    <dgm:pt modelId="{DF6A27D8-B8EE-49F6-8B2D-F8A26AC677FE}" type="pres">
      <dgm:prSet presAssocID="{3F658662-88EE-4CC5-8AC4-F342F3082E5D}" presName="hierRoot1" presStyleCnt="0"/>
      <dgm:spPr/>
    </dgm:pt>
    <dgm:pt modelId="{BEC9D0FA-B11A-495F-8EAE-8244ED6C38A2}" type="pres">
      <dgm:prSet presAssocID="{3F658662-88EE-4CC5-8AC4-F342F3082E5D}" presName="composite" presStyleCnt="0"/>
      <dgm:spPr/>
    </dgm:pt>
    <dgm:pt modelId="{8830B5E2-8ADC-4DF2-8870-9DBC4F8C5E15}" type="pres">
      <dgm:prSet presAssocID="{3F658662-88EE-4CC5-8AC4-F342F3082E5D}" presName="background" presStyleLbl="node0" presStyleIdx="0" presStyleCnt="2"/>
      <dgm:spPr/>
    </dgm:pt>
    <dgm:pt modelId="{02839EB6-79D1-4F09-A15D-E7F1AE074208}" type="pres">
      <dgm:prSet presAssocID="{3F658662-88EE-4CC5-8AC4-F342F3082E5D}" presName="text" presStyleLbl="fgAcc0" presStyleIdx="0" presStyleCnt="2">
        <dgm:presLayoutVars>
          <dgm:chPref val="3"/>
        </dgm:presLayoutVars>
      </dgm:prSet>
      <dgm:spPr/>
      <dgm:t>
        <a:bodyPr/>
        <a:lstStyle/>
        <a:p>
          <a:endParaRPr lang="en-IN"/>
        </a:p>
      </dgm:t>
    </dgm:pt>
    <dgm:pt modelId="{99493BD8-EAA8-4340-B874-38767AF93879}" type="pres">
      <dgm:prSet presAssocID="{3F658662-88EE-4CC5-8AC4-F342F3082E5D}" presName="hierChild2" presStyleCnt="0"/>
      <dgm:spPr/>
    </dgm:pt>
    <dgm:pt modelId="{956661B5-E86C-46F5-B28B-0CB9D0C75510}" type="pres">
      <dgm:prSet presAssocID="{8BD1DFED-C3D7-41D4-BB11-222F89273742}" presName="hierRoot1" presStyleCnt="0"/>
      <dgm:spPr/>
    </dgm:pt>
    <dgm:pt modelId="{6BBE4B82-18B4-4538-A364-549CCFE35F12}" type="pres">
      <dgm:prSet presAssocID="{8BD1DFED-C3D7-41D4-BB11-222F89273742}" presName="composite" presStyleCnt="0"/>
      <dgm:spPr/>
    </dgm:pt>
    <dgm:pt modelId="{3E351B88-7B28-48EA-BA2D-980A2E86CF1B}" type="pres">
      <dgm:prSet presAssocID="{8BD1DFED-C3D7-41D4-BB11-222F89273742}" presName="background" presStyleLbl="node0" presStyleIdx="1" presStyleCnt="2"/>
      <dgm:spPr/>
    </dgm:pt>
    <dgm:pt modelId="{321122A7-29A1-442C-B8AD-D7ACED3A070D}" type="pres">
      <dgm:prSet presAssocID="{8BD1DFED-C3D7-41D4-BB11-222F89273742}" presName="text" presStyleLbl="fgAcc0" presStyleIdx="1" presStyleCnt="2">
        <dgm:presLayoutVars>
          <dgm:chPref val="3"/>
        </dgm:presLayoutVars>
      </dgm:prSet>
      <dgm:spPr/>
      <dgm:t>
        <a:bodyPr/>
        <a:lstStyle/>
        <a:p>
          <a:endParaRPr lang="en-IN"/>
        </a:p>
      </dgm:t>
    </dgm:pt>
    <dgm:pt modelId="{680AA6FD-FC3D-4619-91D3-4C97DF36AF6B}" type="pres">
      <dgm:prSet presAssocID="{8BD1DFED-C3D7-41D4-BB11-222F89273742}" presName="hierChild2" presStyleCnt="0"/>
      <dgm:spPr/>
    </dgm:pt>
  </dgm:ptLst>
  <dgm:cxnLst>
    <dgm:cxn modelId="{4C60DBC9-78AA-4D56-9554-CB41ABFA1417}" srcId="{78348EC5-66A5-4769-89B6-4E1A77BDCE53}" destId="{8BD1DFED-C3D7-41D4-BB11-222F89273742}" srcOrd="1" destOrd="0" parTransId="{0E136B52-BD04-4628-94B9-451D95CCC747}" sibTransId="{9A3CCADA-9892-4FAA-BA16-E889B3FA2088}"/>
    <dgm:cxn modelId="{4CEBB511-17BC-41B0-84BC-2FD50419B2B3}" srcId="{78348EC5-66A5-4769-89B6-4E1A77BDCE53}" destId="{3F658662-88EE-4CC5-8AC4-F342F3082E5D}" srcOrd="0" destOrd="0" parTransId="{42458356-9541-40BE-9434-0CC388C73C4E}" sibTransId="{1DF98D6C-B555-4E88-93B0-9E01CAEE17D5}"/>
    <dgm:cxn modelId="{EFFDF636-AF41-4258-A336-9E13B38A8206}" type="presOf" srcId="{3F658662-88EE-4CC5-8AC4-F342F3082E5D}" destId="{02839EB6-79D1-4F09-A15D-E7F1AE074208}" srcOrd="0" destOrd="0" presId="urn:microsoft.com/office/officeart/2005/8/layout/hierarchy1"/>
    <dgm:cxn modelId="{8A05CD49-9C20-48C2-B6CB-BDAF76524F8D}" type="presOf" srcId="{8BD1DFED-C3D7-41D4-BB11-222F89273742}" destId="{321122A7-29A1-442C-B8AD-D7ACED3A070D}" srcOrd="0" destOrd="0" presId="urn:microsoft.com/office/officeart/2005/8/layout/hierarchy1"/>
    <dgm:cxn modelId="{F3ED9B30-8927-4FF9-A2BA-CE61B8A55A0A}" type="presOf" srcId="{78348EC5-66A5-4769-89B6-4E1A77BDCE53}" destId="{B9BB117F-BBF6-4A37-BEEF-2DBB9EAC1CAD}" srcOrd="0" destOrd="0" presId="urn:microsoft.com/office/officeart/2005/8/layout/hierarchy1"/>
    <dgm:cxn modelId="{986C4F44-3CF9-4CA2-A2B9-3ED0FE6FDBB2}" type="presParOf" srcId="{B9BB117F-BBF6-4A37-BEEF-2DBB9EAC1CAD}" destId="{DF6A27D8-B8EE-49F6-8B2D-F8A26AC677FE}" srcOrd="0" destOrd="0" presId="urn:microsoft.com/office/officeart/2005/8/layout/hierarchy1"/>
    <dgm:cxn modelId="{97D82FA0-79BB-4A19-BEFC-611BAA142F21}" type="presParOf" srcId="{DF6A27D8-B8EE-49F6-8B2D-F8A26AC677FE}" destId="{BEC9D0FA-B11A-495F-8EAE-8244ED6C38A2}" srcOrd="0" destOrd="0" presId="urn:microsoft.com/office/officeart/2005/8/layout/hierarchy1"/>
    <dgm:cxn modelId="{26FC6300-9C32-4820-96D3-8862A6D62BFB}" type="presParOf" srcId="{BEC9D0FA-B11A-495F-8EAE-8244ED6C38A2}" destId="{8830B5E2-8ADC-4DF2-8870-9DBC4F8C5E15}" srcOrd="0" destOrd="0" presId="urn:microsoft.com/office/officeart/2005/8/layout/hierarchy1"/>
    <dgm:cxn modelId="{7DFA4B25-6607-41A6-8211-7A4B46E22E68}" type="presParOf" srcId="{BEC9D0FA-B11A-495F-8EAE-8244ED6C38A2}" destId="{02839EB6-79D1-4F09-A15D-E7F1AE074208}" srcOrd="1" destOrd="0" presId="urn:microsoft.com/office/officeart/2005/8/layout/hierarchy1"/>
    <dgm:cxn modelId="{8E0BC2BD-A180-4D25-978C-2C458AD0E427}" type="presParOf" srcId="{DF6A27D8-B8EE-49F6-8B2D-F8A26AC677FE}" destId="{99493BD8-EAA8-4340-B874-38767AF93879}" srcOrd="1" destOrd="0" presId="urn:microsoft.com/office/officeart/2005/8/layout/hierarchy1"/>
    <dgm:cxn modelId="{20613E82-F9D1-4105-8324-6ABE532FA5E9}" type="presParOf" srcId="{B9BB117F-BBF6-4A37-BEEF-2DBB9EAC1CAD}" destId="{956661B5-E86C-46F5-B28B-0CB9D0C75510}" srcOrd="1" destOrd="0" presId="urn:microsoft.com/office/officeart/2005/8/layout/hierarchy1"/>
    <dgm:cxn modelId="{1FFB387A-4EBC-4276-B4AF-857F682E8452}" type="presParOf" srcId="{956661B5-E86C-46F5-B28B-0CB9D0C75510}" destId="{6BBE4B82-18B4-4538-A364-549CCFE35F12}" srcOrd="0" destOrd="0" presId="urn:microsoft.com/office/officeart/2005/8/layout/hierarchy1"/>
    <dgm:cxn modelId="{89DA12A1-D042-4512-A678-3447B5EF1B9E}" type="presParOf" srcId="{6BBE4B82-18B4-4538-A364-549CCFE35F12}" destId="{3E351B88-7B28-48EA-BA2D-980A2E86CF1B}" srcOrd="0" destOrd="0" presId="urn:microsoft.com/office/officeart/2005/8/layout/hierarchy1"/>
    <dgm:cxn modelId="{31574AD7-364E-4927-ADD1-D6D9CDBAEEAB}" type="presParOf" srcId="{6BBE4B82-18B4-4538-A364-549CCFE35F12}" destId="{321122A7-29A1-442C-B8AD-D7ACED3A070D}" srcOrd="1" destOrd="0" presId="urn:microsoft.com/office/officeart/2005/8/layout/hierarchy1"/>
    <dgm:cxn modelId="{26144EA1-259F-4FFE-B951-5F2D590F4B2C}" type="presParOf" srcId="{956661B5-E86C-46F5-B28B-0CB9D0C75510}" destId="{680AA6FD-FC3D-4619-91D3-4C97DF36AF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8A6D46-A3BB-4F01-87FE-548D1CDA76C0}"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536659CD-9947-4492-B8B3-BF88D682F4F7}">
      <dgm:prSet/>
      <dgm:spPr/>
      <dgm:t>
        <a:bodyPr/>
        <a:lstStyle/>
        <a:p>
          <a:r>
            <a:rPr lang="en-US"/>
            <a:t>We I</a:t>
          </a:r>
          <a:r>
            <a:rPr lang="en-US" b="0" i="0"/>
            <a:t>mplemented SCD 2 in for the above data flow </a:t>
          </a:r>
          <a:endParaRPr lang="en-US"/>
        </a:p>
      </dgm:t>
    </dgm:pt>
    <dgm:pt modelId="{82AB0116-36E5-4DF4-8185-9EA46677A7E0}" type="parTrans" cxnId="{9F4149D4-4EE9-406F-82D0-6D6D2457850D}">
      <dgm:prSet/>
      <dgm:spPr/>
      <dgm:t>
        <a:bodyPr/>
        <a:lstStyle/>
        <a:p>
          <a:endParaRPr lang="en-US"/>
        </a:p>
      </dgm:t>
    </dgm:pt>
    <dgm:pt modelId="{DF6577FF-A0C7-4C54-97F4-CB77D9265873}" type="sibTrans" cxnId="{9F4149D4-4EE9-406F-82D0-6D6D2457850D}">
      <dgm:prSet/>
      <dgm:spPr/>
      <dgm:t>
        <a:bodyPr/>
        <a:lstStyle/>
        <a:p>
          <a:endParaRPr lang="en-US"/>
        </a:p>
      </dgm:t>
    </dgm:pt>
    <dgm:pt modelId="{7EE79023-1DAC-4844-AC3E-6E4D904509FC}">
      <dgm:prSet/>
      <dgm:spPr/>
      <dgm:t>
        <a:bodyPr/>
        <a:lstStyle/>
        <a:p>
          <a:r>
            <a:rPr lang="en-US" b="0" i="0" dirty="0"/>
            <a:t>We  implemented row </a:t>
          </a:r>
          <a:r>
            <a:rPr lang="en-US" b="0" i="0" dirty="0" smtClean="0"/>
            <a:t>level, column level </a:t>
          </a:r>
          <a:r>
            <a:rPr lang="en-US" b="0" i="0" dirty="0"/>
            <a:t>security on the given dataset</a:t>
          </a:r>
          <a:endParaRPr lang="en-US" dirty="0"/>
        </a:p>
      </dgm:t>
    </dgm:pt>
    <dgm:pt modelId="{923D26B2-F3B5-4EB5-B69A-DAFBA3849330}" type="parTrans" cxnId="{12B5CC89-E2D9-4731-81B0-0A327E69DB5F}">
      <dgm:prSet/>
      <dgm:spPr/>
      <dgm:t>
        <a:bodyPr/>
        <a:lstStyle/>
        <a:p>
          <a:endParaRPr lang="en-US"/>
        </a:p>
      </dgm:t>
    </dgm:pt>
    <dgm:pt modelId="{A8AAB0A7-2AE2-4F48-8CCE-3481E3F284E4}" type="sibTrans" cxnId="{12B5CC89-E2D9-4731-81B0-0A327E69DB5F}">
      <dgm:prSet/>
      <dgm:spPr/>
      <dgm:t>
        <a:bodyPr/>
        <a:lstStyle/>
        <a:p>
          <a:endParaRPr lang="en-US"/>
        </a:p>
      </dgm:t>
    </dgm:pt>
    <dgm:pt modelId="{D7F52A54-1439-4CEF-8F56-EFB26E766FE6}" type="pres">
      <dgm:prSet presAssocID="{858A6D46-A3BB-4F01-87FE-548D1CDA76C0}" presName="hierChild1" presStyleCnt="0">
        <dgm:presLayoutVars>
          <dgm:chPref val="1"/>
          <dgm:dir/>
          <dgm:animOne val="branch"/>
          <dgm:animLvl val="lvl"/>
          <dgm:resizeHandles/>
        </dgm:presLayoutVars>
      </dgm:prSet>
      <dgm:spPr/>
      <dgm:t>
        <a:bodyPr/>
        <a:lstStyle/>
        <a:p>
          <a:endParaRPr lang="en-IN"/>
        </a:p>
      </dgm:t>
    </dgm:pt>
    <dgm:pt modelId="{C5E40BAB-4F53-417D-8B48-ABE8FA0D2540}" type="pres">
      <dgm:prSet presAssocID="{536659CD-9947-4492-B8B3-BF88D682F4F7}" presName="hierRoot1" presStyleCnt="0"/>
      <dgm:spPr/>
    </dgm:pt>
    <dgm:pt modelId="{97DA058B-ABEC-4869-ACB5-49F4653DB68F}" type="pres">
      <dgm:prSet presAssocID="{536659CD-9947-4492-B8B3-BF88D682F4F7}" presName="composite" presStyleCnt="0"/>
      <dgm:spPr/>
    </dgm:pt>
    <dgm:pt modelId="{85650CC0-3B70-4AFD-BB10-1EA46883BCC3}" type="pres">
      <dgm:prSet presAssocID="{536659CD-9947-4492-B8B3-BF88D682F4F7}" presName="background" presStyleLbl="node0" presStyleIdx="0" presStyleCnt="2"/>
      <dgm:spPr/>
    </dgm:pt>
    <dgm:pt modelId="{58FE0EEC-8893-4F54-80CC-B08C358193CC}" type="pres">
      <dgm:prSet presAssocID="{536659CD-9947-4492-B8B3-BF88D682F4F7}" presName="text" presStyleLbl="fgAcc0" presStyleIdx="0" presStyleCnt="2">
        <dgm:presLayoutVars>
          <dgm:chPref val="3"/>
        </dgm:presLayoutVars>
      </dgm:prSet>
      <dgm:spPr/>
      <dgm:t>
        <a:bodyPr/>
        <a:lstStyle/>
        <a:p>
          <a:endParaRPr lang="en-IN"/>
        </a:p>
      </dgm:t>
    </dgm:pt>
    <dgm:pt modelId="{4D0831A4-0F99-4FD2-9C30-84BE3E7DAC9C}" type="pres">
      <dgm:prSet presAssocID="{536659CD-9947-4492-B8B3-BF88D682F4F7}" presName="hierChild2" presStyleCnt="0"/>
      <dgm:spPr/>
    </dgm:pt>
    <dgm:pt modelId="{88AC545C-8493-4447-B043-590804DF01D9}" type="pres">
      <dgm:prSet presAssocID="{7EE79023-1DAC-4844-AC3E-6E4D904509FC}" presName="hierRoot1" presStyleCnt="0"/>
      <dgm:spPr/>
    </dgm:pt>
    <dgm:pt modelId="{C6210700-7363-4E3B-B62E-B1A1DAEC02BA}" type="pres">
      <dgm:prSet presAssocID="{7EE79023-1DAC-4844-AC3E-6E4D904509FC}" presName="composite" presStyleCnt="0"/>
      <dgm:spPr/>
    </dgm:pt>
    <dgm:pt modelId="{1E2CC943-4242-4829-9C27-7CB10F296960}" type="pres">
      <dgm:prSet presAssocID="{7EE79023-1DAC-4844-AC3E-6E4D904509FC}" presName="background" presStyleLbl="node0" presStyleIdx="1" presStyleCnt="2"/>
      <dgm:spPr/>
    </dgm:pt>
    <dgm:pt modelId="{CC804CC6-83BB-4502-A620-8DD98E4053A6}" type="pres">
      <dgm:prSet presAssocID="{7EE79023-1DAC-4844-AC3E-6E4D904509FC}" presName="text" presStyleLbl="fgAcc0" presStyleIdx="1" presStyleCnt="2">
        <dgm:presLayoutVars>
          <dgm:chPref val="3"/>
        </dgm:presLayoutVars>
      </dgm:prSet>
      <dgm:spPr/>
      <dgm:t>
        <a:bodyPr/>
        <a:lstStyle/>
        <a:p>
          <a:endParaRPr lang="en-IN"/>
        </a:p>
      </dgm:t>
    </dgm:pt>
    <dgm:pt modelId="{90DDD3B2-A7DE-4668-B805-339F99BAD175}" type="pres">
      <dgm:prSet presAssocID="{7EE79023-1DAC-4844-AC3E-6E4D904509FC}" presName="hierChild2" presStyleCnt="0"/>
      <dgm:spPr/>
    </dgm:pt>
  </dgm:ptLst>
  <dgm:cxnLst>
    <dgm:cxn modelId="{12B5CC89-E2D9-4731-81B0-0A327E69DB5F}" srcId="{858A6D46-A3BB-4F01-87FE-548D1CDA76C0}" destId="{7EE79023-1DAC-4844-AC3E-6E4D904509FC}" srcOrd="1" destOrd="0" parTransId="{923D26B2-F3B5-4EB5-B69A-DAFBA3849330}" sibTransId="{A8AAB0A7-2AE2-4F48-8CCE-3481E3F284E4}"/>
    <dgm:cxn modelId="{6ABE81A6-0882-43A9-9135-883DEC75C399}" type="presOf" srcId="{858A6D46-A3BB-4F01-87FE-548D1CDA76C0}" destId="{D7F52A54-1439-4CEF-8F56-EFB26E766FE6}" srcOrd="0" destOrd="0" presId="urn:microsoft.com/office/officeart/2005/8/layout/hierarchy1"/>
    <dgm:cxn modelId="{9F4149D4-4EE9-406F-82D0-6D6D2457850D}" srcId="{858A6D46-A3BB-4F01-87FE-548D1CDA76C0}" destId="{536659CD-9947-4492-B8B3-BF88D682F4F7}" srcOrd="0" destOrd="0" parTransId="{82AB0116-36E5-4DF4-8185-9EA46677A7E0}" sibTransId="{DF6577FF-A0C7-4C54-97F4-CB77D9265873}"/>
    <dgm:cxn modelId="{9F293A51-3DBD-40E6-A2DA-6D1773D1FC82}" type="presOf" srcId="{7EE79023-1DAC-4844-AC3E-6E4D904509FC}" destId="{CC804CC6-83BB-4502-A620-8DD98E4053A6}" srcOrd="0" destOrd="0" presId="urn:microsoft.com/office/officeart/2005/8/layout/hierarchy1"/>
    <dgm:cxn modelId="{4612D659-1B59-4737-A9A9-9D3E8450D630}" type="presOf" srcId="{536659CD-9947-4492-B8B3-BF88D682F4F7}" destId="{58FE0EEC-8893-4F54-80CC-B08C358193CC}" srcOrd="0" destOrd="0" presId="urn:microsoft.com/office/officeart/2005/8/layout/hierarchy1"/>
    <dgm:cxn modelId="{733A7D0D-C820-4E99-BDC7-1C8920B805EB}" type="presParOf" srcId="{D7F52A54-1439-4CEF-8F56-EFB26E766FE6}" destId="{C5E40BAB-4F53-417D-8B48-ABE8FA0D2540}" srcOrd="0" destOrd="0" presId="urn:microsoft.com/office/officeart/2005/8/layout/hierarchy1"/>
    <dgm:cxn modelId="{CC5CE958-6216-4D84-84D8-F7AE9606C413}" type="presParOf" srcId="{C5E40BAB-4F53-417D-8B48-ABE8FA0D2540}" destId="{97DA058B-ABEC-4869-ACB5-49F4653DB68F}" srcOrd="0" destOrd="0" presId="urn:microsoft.com/office/officeart/2005/8/layout/hierarchy1"/>
    <dgm:cxn modelId="{FACBC752-FA2A-4973-9768-D830DC963245}" type="presParOf" srcId="{97DA058B-ABEC-4869-ACB5-49F4653DB68F}" destId="{85650CC0-3B70-4AFD-BB10-1EA46883BCC3}" srcOrd="0" destOrd="0" presId="urn:microsoft.com/office/officeart/2005/8/layout/hierarchy1"/>
    <dgm:cxn modelId="{F3A0A295-27CF-425F-B14F-C3AAA2338760}" type="presParOf" srcId="{97DA058B-ABEC-4869-ACB5-49F4653DB68F}" destId="{58FE0EEC-8893-4F54-80CC-B08C358193CC}" srcOrd="1" destOrd="0" presId="urn:microsoft.com/office/officeart/2005/8/layout/hierarchy1"/>
    <dgm:cxn modelId="{ADDF1CFD-2EEB-482F-9394-734BDD39A804}" type="presParOf" srcId="{C5E40BAB-4F53-417D-8B48-ABE8FA0D2540}" destId="{4D0831A4-0F99-4FD2-9C30-84BE3E7DAC9C}" srcOrd="1" destOrd="0" presId="urn:microsoft.com/office/officeart/2005/8/layout/hierarchy1"/>
    <dgm:cxn modelId="{3C239493-7796-4CF2-A68C-6F07BB1F9F22}" type="presParOf" srcId="{D7F52A54-1439-4CEF-8F56-EFB26E766FE6}" destId="{88AC545C-8493-4447-B043-590804DF01D9}" srcOrd="1" destOrd="0" presId="urn:microsoft.com/office/officeart/2005/8/layout/hierarchy1"/>
    <dgm:cxn modelId="{33DA4B7B-4C42-4675-853B-08614A4BBDA8}" type="presParOf" srcId="{88AC545C-8493-4447-B043-590804DF01D9}" destId="{C6210700-7363-4E3B-B62E-B1A1DAEC02BA}" srcOrd="0" destOrd="0" presId="urn:microsoft.com/office/officeart/2005/8/layout/hierarchy1"/>
    <dgm:cxn modelId="{94AC91EC-B54C-48C7-8615-EFFA8EE0B8C4}" type="presParOf" srcId="{C6210700-7363-4E3B-B62E-B1A1DAEC02BA}" destId="{1E2CC943-4242-4829-9C27-7CB10F296960}" srcOrd="0" destOrd="0" presId="urn:microsoft.com/office/officeart/2005/8/layout/hierarchy1"/>
    <dgm:cxn modelId="{7D80E080-7474-45BB-9DDF-664094CCB659}" type="presParOf" srcId="{C6210700-7363-4E3B-B62E-B1A1DAEC02BA}" destId="{CC804CC6-83BB-4502-A620-8DD98E4053A6}" srcOrd="1" destOrd="0" presId="urn:microsoft.com/office/officeart/2005/8/layout/hierarchy1"/>
    <dgm:cxn modelId="{B1EDE2B6-CBB0-43B0-B69F-A0F901E4C503}" type="presParOf" srcId="{88AC545C-8493-4447-B043-590804DF01D9}" destId="{90DDD3B2-A7DE-4668-B805-339F99BAD1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9204F-B67A-4485-BECB-BE2B08B0CC09}">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F8E8FE-FA16-4102-B3C0-144192644F28}">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E4A123-3967-4740-89AE-8A10297DB433}">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b="0" i="0" kern="1200"/>
            <a:t>We Created an External Stage to load the data from the S3 bucket</a:t>
          </a:r>
          <a:endParaRPr lang="en-US" sz="1800" kern="1200"/>
        </a:p>
      </dsp:txBody>
      <dsp:txXfrm>
        <a:off x="1114199" y="2973040"/>
        <a:ext cx="3600000" cy="720000"/>
      </dsp:txXfrm>
    </dsp:sp>
    <dsp:sp modelId="{8DFA2A78-3D15-4CAF-8D27-7CD28251D9DA}">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6AD11-0675-4C27-99E3-3BDA66152A9B}">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3DD3E1-2D0E-4CD6-8ED8-0C6C152CD280}">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US" sz="1800" kern="1200"/>
            <a:t>We created a table and loaded the data into it</a:t>
          </a:r>
        </a:p>
      </dsp:txBody>
      <dsp:txXfrm>
        <a:off x="5344199" y="297304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0B5E2-8ADC-4DF2-8870-9DBC4F8C5E15}">
      <dsp:nvSpPr>
        <dsp:cNvPr id="0" name=""/>
        <dsp:cNvSpPr/>
      </dsp:nvSpPr>
      <dsp:spPr>
        <a:xfrm>
          <a:off x="1227" y="284662"/>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39EB6-79D1-4F09-A15D-E7F1AE074208}">
      <dsp:nvSpPr>
        <dsp:cNvPr id="0" name=""/>
        <dsp:cNvSpPr/>
      </dsp:nvSpPr>
      <dsp:spPr>
        <a:xfrm>
          <a:off x="480082" y="739574"/>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a:t>We created a scheduler (12 AM every Thursday)</a:t>
          </a:r>
        </a:p>
      </dsp:txBody>
      <dsp:txXfrm>
        <a:off x="560236" y="819728"/>
        <a:ext cx="4149382" cy="2576345"/>
      </dsp:txXfrm>
    </dsp:sp>
    <dsp:sp modelId="{3E351B88-7B28-48EA-BA2D-980A2E86CF1B}">
      <dsp:nvSpPr>
        <dsp:cNvPr id="0" name=""/>
        <dsp:cNvSpPr/>
      </dsp:nvSpPr>
      <dsp:spPr>
        <a:xfrm>
          <a:off x="5268627" y="284662"/>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122A7-29A1-442C-B8AD-D7ACED3A070D}">
      <dsp:nvSpPr>
        <dsp:cNvPr id="0" name=""/>
        <dsp:cNvSpPr/>
      </dsp:nvSpPr>
      <dsp:spPr>
        <a:xfrm>
          <a:off x="5747481" y="739574"/>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a:t>We Created Snowpipe for auto ingestion of new record sets</a:t>
          </a:r>
        </a:p>
      </dsp:txBody>
      <dsp:txXfrm>
        <a:off x="5827635" y="819728"/>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50CC0-3B70-4AFD-BB10-1EA46883BCC3}">
      <dsp:nvSpPr>
        <dsp:cNvPr id="0" name=""/>
        <dsp:cNvSpPr/>
      </dsp:nvSpPr>
      <dsp:spPr>
        <a:xfrm>
          <a:off x="1227" y="297257"/>
          <a:ext cx="4309690" cy="27366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FE0EEC-8893-4F54-80CC-B08C358193CC}">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a:t>We I</a:t>
          </a:r>
          <a:r>
            <a:rPr lang="en-US" sz="4100" b="0" i="0" kern="1200"/>
            <a:t>mplemented SCD 2 in for the above data flow </a:t>
          </a:r>
          <a:endParaRPr lang="en-US" sz="4100" kern="1200"/>
        </a:p>
      </dsp:txBody>
      <dsp:txXfrm>
        <a:off x="560236" y="832323"/>
        <a:ext cx="4149382" cy="2576345"/>
      </dsp:txXfrm>
    </dsp:sp>
    <dsp:sp modelId="{1E2CC943-4242-4829-9C27-7CB10F296960}">
      <dsp:nvSpPr>
        <dsp:cNvPr id="0" name=""/>
        <dsp:cNvSpPr/>
      </dsp:nvSpPr>
      <dsp:spPr>
        <a:xfrm>
          <a:off x="5268627" y="297257"/>
          <a:ext cx="4309690" cy="27366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804CC6-83BB-4502-A620-8DD98E4053A6}">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b="0" i="0" kern="1200" dirty="0"/>
            <a:t>We  implemented row </a:t>
          </a:r>
          <a:r>
            <a:rPr lang="en-US" sz="4100" b="0" i="0" kern="1200" dirty="0" smtClean="0"/>
            <a:t>level, column level </a:t>
          </a:r>
          <a:r>
            <a:rPr lang="en-US" sz="4100" b="0" i="0" kern="1200" dirty="0"/>
            <a:t>security on the given dataset</a:t>
          </a:r>
          <a:endParaRPr lang="en-US" sz="4100" kern="1200" dirty="0"/>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10E9C-66FF-47D7-8FED-7E4A061FA120}"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C8A87-C547-4C37-83A8-495932AC733C}" type="slidenum">
              <a:rPr lang="en-IN" smtClean="0"/>
              <a:t>‹#›</a:t>
            </a:fld>
            <a:endParaRPr lang="en-IN"/>
          </a:p>
        </p:txBody>
      </p:sp>
    </p:spTree>
    <p:extLst>
      <p:ext uri="{BB962C8B-B14F-4D97-AF65-F5344CB8AC3E}">
        <p14:creationId xmlns:p14="http://schemas.microsoft.com/office/powerpoint/2010/main" val="304799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10/30/2022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10/30/2022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10/30/2022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10/30/2022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10/30/2022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10/30/2022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10/30/2022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3">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5">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7">
            <a:extLst>
              <a:ext uri="{FF2B5EF4-FFF2-40B4-BE49-F238E27FC236}">
                <a16:creationId xmlns:a16="http://schemas.microsoft.com/office/drawing/2014/main" xmlns="" id="{69426B45-4C4F-4D52-8537-76E9A5B89E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xmlns="" id="{4010AF38-26DF-48B3-952C-4A9091D6863C}"/>
              </a:ext>
            </a:extLst>
          </p:cNvPr>
          <p:cNvSpPr>
            <a:spLocks noGrp="1"/>
          </p:cNvSpPr>
          <p:nvPr>
            <p:ph type="title"/>
          </p:nvPr>
        </p:nvSpPr>
        <p:spPr>
          <a:xfrm>
            <a:off x="1036320" y="286603"/>
            <a:ext cx="10058400" cy="1450757"/>
          </a:xfrm>
        </p:spPr>
        <p:txBody>
          <a:bodyPr vert="horz" lIns="91440" tIns="45720" rIns="91440" bIns="45720" rtlCol="0" anchor="b">
            <a:normAutofit/>
          </a:bodyPr>
          <a:lstStyle/>
          <a:p>
            <a:r>
              <a:rPr lang="en-US" sz="4800" b="1"/>
              <a:t>BIGBASKET ANALYSIS</a:t>
            </a:r>
            <a:r>
              <a:rPr lang="en-US" sz="4800" b="1" i="0">
                <a:effectLst/>
              </a:rPr>
              <a:t>  </a:t>
            </a:r>
            <a:endParaRPr lang="en-US" sz="4800"/>
          </a:p>
        </p:txBody>
      </p:sp>
      <p:cxnSp>
        <p:nvCxnSpPr>
          <p:cNvPr id="27" name="Straight Connector 19">
            <a:extLst>
              <a:ext uri="{FF2B5EF4-FFF2-40B4-BE49-F238E27FC236}">
                <a16:creationId xmlns:a16="http://schemas.microsoft.com/office/drawing/2014/main" xmlns="" id="{CF117E1C-E964-4433-B1A8-BB2301D0FF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Graphical user interface, text, chat or text message&#10;&#10;Description automatically generated">
            <a:extLst>
              <a:ext uri="{FF2B5EF4-FFF2-40B4-BE49-F238E27FC236}">
                <a16:creationId xmlns:a16="http://schemas.microsoft.com/office/drawing/2014/main" xmlns="" id="{2A566686-8C89-4D9A-8966-D67755D5BAB7}"/>
              </a:ext>
            </a:extLst>
          </p:cNvPr>
          <p:cNvPicPr>
            <a:picLocks noGrp="1" noChangeAspect="1"/>
          </p:cNvPicPr>
          <p:nvPr>
            <p:ph sz="half" idx="2"/>
          </p:nvPr>
        </p:nvPicPr>
        <p:blipFill rotWithShape="1">
          <a:blip r:embed="rId3"/>
          <a:srcRect l="24716" r="26740"/>
          <a:stretch/>
        </p:blipFill>
        <p:spPr>
          <a:xfrm>
            <a:off x="2895600" y="2108200"/>
            <a:ext cx="5049520" cy="3600613"/>
          </a:xfrm>
          <a:prstGeom prst="rect">
            <a:avLst/>
          </a:prstGeom>
        </p:spPr>
      </p:pic>
      <p:sp>
        <p:nvSpPr>
          <p:cNvPr id="3" name="Subtitle 2">
            <a:extLst>
              <a:ext uri="{FF2B5EF4-FFF2-40B4-BE49-F238E27FC236}">
                <a16:creationId xmlns:a16="http://schemas.microsoft.com/office/drawing/2014/main" xmlns="" id="{37FC2D8F-56D2-4ADF-B439-0E09E7C37894}"/>
              </a:ext>
            </a:extLst>
          </p:cNvPr>
          <p:cNvSpPr>
            <a:spLocks noGrp="1"/>
          </p:cNvSpPr>
          <p:nvPr>
            <p:ph sz="half" idx="1"/>
          </p:nvPr>
        </p:nvSpPr>
        <p:spPr>
          <a:xfrm>
            <a:off x="5248657" y="2108201"/>
            <a:ext cx="5846063" cy="3760891"/>
          </a:xfrm>
        </p:spPr>
        <p:txBody>
          <a:bodyPr vert="horz" lIns="0" tIns="45720" rIns="0" bIns="45720" rtlCol="0">
            <a:normAutofit/>
          </a:bodyPr>
          <a:lstStyle/>
          <a:p>
            <a:pPr marL="0" indent="0">
              <a:lnSpc>
                <a:spcPct val="100000"/>
              </a:lnSpc>
              <a:buFont typeface="Calibri" panose="020F0502020204030204" pitchFamily="34" charset="0"/>
              <a:buNone/>
            </a:pPr>
            <a:endParaRPr lang="en-US" dirty="0"/>
          </a:p>
          <a:p>
            <a:pPr>
              <a:lnSpc>
                <a:spcPct val="100000"/>
              </a:lnSpc>
            </a:pPr>
            <a:endParaRPr lang="en-US" dirty="0"/>
          </a:p>
          <a:p>
            <a:pPr>
              <a:lnSpc>
                <a:spcPct val="100000"/>
              </a:lnSpc>
            </a:pPr>
            <a:endParaRPr lang="en-US" dirty="0"/>
          </a:p>
        </p:txBody>
      </p:sp>
      <p:sp>
        <p:nvSpPr>
          <p:cNvPr id="28" name="Rectangle 21">
            <a:extLst>
              <a:ext uri="{FF2B5EF4-FFF2-40B4-BE49-F238E27FC236}">
                <a16:creationId xmlns:a16="http://schemas.microsoft.com/office/drawing/2014/main" xmlns="" id="{67E6FB20-7663-466F-A928-9371C34F95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427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p:cNvSpPr txBox="1"/>
          <p:nvPr/>
        </p:nvSpPr>
        <p:spPr>
          <a:xfrm>
            <a:off x="8499231" y="4935415"/>
            <a:ext cx="3575538" cy="923330"/>
          </a:xfrm>
          <a:prstGeom prst="rect">
            <a:avLst/>
          </a:prstGeom>
          <a:noFill/>
        </p:spPr>
        <p:txBody>
          <a:bodyPr wrap="square" rtlCol="0">
            <a:spAutoFit/>
          </a:bodyPr>
          <a:lstStyle/>
          <a:p>
            <a:r>
              <a:rPr lang="en-US" b="1" dirty="0" smtClean="0"/>
              <a:t>SPRINT 1:</a:t>
            </a:r>
          </a:p>
          <a:p>
            <a:r>
              <a:rPr lang="en-US" b="1" dirty="0" smtClean="0"/>
              <a:t>Project Topic : </a:t>
            </a:r>
            <a:r>
              <a:rPr lang="en-US" dirty="0" err="1" smtClean="0"/>
              <a:t>BigBasket</a:t>
            </a:r>
            <a:r>
              <a:rPr lang="en-US" dirty="0" smtClean="0"/>
              <a:t> Analysis</a:t>
            </a:r>
          </a:p>
          <a:p>
            <a:r>
              <a:rPr lang="en-US" b="1" dirty="0" smtClean="0"/>
              <a:t>Group  5</a:t>
            </a:r>
          </a:p>
        </p:txBody>
      </p:sp>
    </p:spTree>
    <p:extLst>
      <p:ext uri="{BB962C8B-B14F-4D97-AF65-F5344CB8AC3E}">
        <p14:creationId xmlns:p14="http://schemas.microsoft.com/office/powerpoint/2010/main" val="39127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AFE5C54-B9B8-4138-9AB8-9222B186AEB1}"/>
              </a:ext>
            </a:extLst>
          </p:cNvPr>
          <p:cNvSpPr>
            <a:spLocks noGrp="1"/>
          </p:cNvSpPr>
          <p:nvPr>
            <p:ph type="title"/>
          </p:nvPr>
        </p:nvSpPr>
        <p:spPr>
          <a:xfrm>
            <a:off x="1097280" y="286603"/>
            <a:ext cx="10058400" cy="1450757"/>
          </a:xfrm>
        </p:spPr>
        <p:txBody>
          <a:bodyPr>
            <a:normAutofit/>
          </a:bodyPr>
          <a:lstStyle/>
          <a:p>
            <a:r>
              <a:rPr lang="en-IN" sz="6000" dirty="0"/>
              <a:t>CONTENTS</a:t>
            </a:r>
          </a:p>
        </p:txBody>
      </p:sp>
      <p:cxnSp>
        <p:nvCxnSpPr>
          <p:cNvPr id="11" name="Straight Connector 10">
            <a:extLst>
              <a:ext uri="{FF2B5EF4-FFF2-40B4-BE49-F238E27FC236}">
                <a16:creationId xmlns:a16="http://schemas.microsoft.com/office/drawing/2014/main" xmlns=""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1097280" y="1793631"/>
            <a:ext cx="6897858" cy="4700954"/>
          </a:xfrm>
        </p:spPr>
        <p:txBody>
          <a:bodyPr>
            <a:normAutofit/>
          </a:bodyPr>
          <a:lstStyle/>
          <a:p>
            <a:endParaRPr lang="en-US" sz="3200" b="1" dirty="0" smtClean="0"/>
          </a:p>
          <a:p>
            <a:r>
              <a:rPr lang="en-US" sz="3200" b="1" dirty="0" smtClean="0"/>
              <a:t>1. Introduction</a:t>
            </a:r>
          </a:p>
          <a:p>
            <a:r>
              <a:rPr lang="en-US" sz="3200" b="1" dirty="0" smtClean="0"/>
              <a:t>2. Technology Used</a:t>
            </a:r>
          </a:p>
          <a:p>
            <a:r>
              <a:rPr lang="en-US" sz="3200" b="1" dirty="0" smtClean="0"/>
              <a:t>3. Project Flow</a:t>
            </a:r>
          </a:p>
          <a:p>
            <a:r>
              <a:rPr lang="en-US" sz="3200" b="1" dirty="0" smtClean="0"/>
              <a:t>4. Steps Involved</a:t>
            </a:r>
            <a:endParaRPr lang="en-IN" sz="3200" b="1" dirty="0"/>
          </a:p>
        </p:txBody>
      </p:sp>
    </p:spTree>
    <p:extLst>
      <p:ext uri="{BB962C8B-B14F-4D97-AF65-F5344CB8AC3E}">
        <p14:creationId xmlns:p14="http://schemas.microsoft.com/office/powerpoint/2010/main" val="362720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6E8A09B-4E6F-41FE-AB52-E70DE93D97E9}"/>
              </a:ext>
            </a:extLst>
          </p:cNvPr>
          <p:cNvSpPr>
            <a:spLocks noGrp="1"/>
          </p:cNvSpPr>
          <p:nvPr>
            <p:ph type="title"/>
          </p:nvPr>
        </p:nvSpPr>
        <p:spPr>
          <a:xfrm>
            <a:off x="284480" y="831552"/>
            <a:ext cx="10870883" cy="1058204"/>
          </a:xfrm>
        </p:spPr>
        <p:txBody>
          <a:bodyPr anchor="b">
            <a:normAutofit/>
          </a:bodyPr>
          <a:lstStyle/>
          <a:p>
            <a:r>
              <a:rPr lang="en-IN" sz="3200" b="1" dirty="0"/>
              <a:t>INTRODUCTION</a:t>
            </a:r>
          </a:p>
        </p:txBody>
      </p:sp>
      <p:cxnSp>
        <p:nvCxnSpPr>
          <p:cNvPr id="31" name="Straight Connector 30">
            <a:extLst>
              <a:ext uri="{FF2B5EF4-FFF2-40B4-BE49-F238E27FC236}">
                <a16:creationId xmlns:a16="http://schemas.microsoft.com/office/drawing/2014/main" xmlns="" id="{2253D3D2-93DD-4AE3-9660-D546EF032AF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88403" y="3429000"/>
            <a:ext cx="9811512"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xmlns="" id="{370C0D95-4005-47A3-B886-00FAA6F079B7}"/>
              </a:ext>
            </a:extLst>
          </p:cNvPr>
          <p:cNvSpPr>
            <a:spLocks noGrp="1"/>
          </p:cNvSpPr>
          <p:nvPr>
            <p:ph idx="1"/>
          </p:nvPr>
        </p:nvSpPr>
        <p:spPr>
          <a:xfrm>
            <a:off x="416560" y="2468880"/>
            <a:ext cx="10738803" cy="3557568"/>
          </a:xfrm>
        </p:spPr>
        <p:txBody>
          <a:bodyPr anchor="t">
            <a:normAutofit/>
          </a:bodyPr>
          <a:lstStyle/>
          <a:p>
            <a:pPr marL="0" indent="0" fontAlgn="base">
              <a:lnSpc>
                <a:spcPct val="100000"/>
              </a:lnSpc>
              <a:buNone/>
            </a:pPr>
            <a:r>
              <a:rPr lang="en-US" sz="1500" dirty="0" err="1">
                <a:effectLst/>
                <a:latin typeface="Arial" panose="020B0604020202020204" pitchFamily="34" charset="0"/>
                <a:ea typeface="Arial" panose="020B0604020202020204" pitchFamily="34" charset="0"/>
              </a:rPr>
              <a:t>Bigbasket</a:t>
            </a:r>
            <a:r>
              <a:rPr lang="en-US" sz="1500" dirty="0">
                <a:effectLst/>
                <a:latin typeface="Arial" panose="020B0604020202020204" pitchFamily="34" charset="0"/>
                <a:ea typeface="Arial" panose="020B0604020202020204" pitchFamily="34" charset="0"/>
              </a:rPr>
              <a:t> is the largest online grocery supermarket in India. Was launched somewhere around in 2011 since then they've been expanding their business. Though some new competitors have been able to set their foot in the nation such as </a:t>
            </a:r>
            <a:r>
              <a:rPr lang="en-US" sz="1500" dirty="0" err="1">
                <a:effectLst/>
                <a:latin typeface="Arial" panose="020B0604020202020204" pitchFamily="34" charset="0"/>
                <a:ea typeface="Arial" panose="020B0604020202020204" pitchFamily="34" charset="0"/>
              </a:rPr>
              <a:t>Blinkit</a:t>
            </a:r>
            <a:r>
              <a:rPr lang="en-US" sz="1500" dirty="0">
                <a:effectLst/>
                <a:latin typeface="Arial" panose="020B0604020202020204" pitchFamily="34" charset="0"/>
                <a:ea typeface="Arial" panose="020B0604020202020204" pitchFamily="34" charset="0"/>
              </a:rPr>
              <a:t> etc. but </a:t>
            </a:r>
            <a:r>
              <a:rPr lang="en-US" sz="1500" dirty="0" err="1">
                <a:effectLst/>
                <a:latin typeface="Arial" panose="020B0604020202020204" pitchFamily="34" charset="0"/>
                <a:ea typeface="Arial" panose="020B0604020202020204" pitchFamily="34" charset="0"/>
              </a:rPr>
              <a:t>BigBasket</a:t>
            </a:r>
            <a:r>
              <a:rPr lang="en-US" sz="1500" dirty="0">
                <a:effectLst/>
                <a:latin typeface="Arial" panose="020B0604020202020204" pitchFamily="34" charset="0"/>
                <a:ea typeface="Arial" panose="020B0604020202020204" pitchFamily="34" charset="0"/>
              </a:rPr>
              <a:t> has still not loose anything thanks to ever expanding popular base and their shift to online buying.</a:t>
            </a:r>
            <a:endParaRPr lang="en-IN" sz="1500" dirty="0">
              <a:effectLst/>
              <a:latin typeface="Arial" panose="020B0604020202020204" pitchFamily="34" charset="0"/>
              <a:ea typeface="Arial" panose="020B0604020202020204" pitchFamily="34" charset="0"/>
            </a:endParaRPr>
          </a:p>
          <a:p>
            <a:pPr marL="0" indent="0" rtl="0" fontAlgn="base">
              <a:lnSpc>
                <a:spcPct val="100000"/>
              </a:lnSpc>
              <a:buNone/>
            </a:pPr>
            <a:endParaRPr lang="en-IN" sz="1500" dirty="0">
              <a:latin typeface="Arial" panose="020B0604020202020204" pitchFamily="34" charset="0"/>
            </a:endParaRPr>
          </a:p>
          <a:p>
            <a:pPr marL="0" indent="0" rtl="0" fontAlgn="base">
              <a:lnSpc>
                <a:spcPct val="100000"/>
              </a:lnSpc>
              <a:buNone/>
            </a:pPr>
            <a:r>
              <a:rPr lang="en-IN" sz="3200" b="1" i="0" dirty="0">
                <a:effectLst/>
                <a:latin typeface="+mj-lt"/>
                <a:cs typeface="Arial" panose="020B0604020202020204" pitchFamily="34" charset="0"/>
              </a:rPr>
              <a:t>OBJECTIVE </a:t>
            </a:r>
          </a:p>
          <a:p>
            <a:pPr marL="0" indent="0" fontAlgn="base">
              <a:lnSpc>
                <a:spcPct val="100000"/>
              </a:lnSpc>
              <a:buNone/>
            </a:pPr>
            <a:r>
              <a:rPr lang="en-US" sz="1500" dirty="0">
                <a:effectLst/>
                <a:latin typeface="Arial" panose="020B0604020202020204" pitchFamily="34" charset="0"/>
                <a:ea typeface="Arial" panose="020B0604020202020204" pitchFamily="34" charset="0"/>
              </a:rPr>
              <a:t>Development of a Analysis of Big Basket Product Hierarchy.</a:t>
            </a:r>
            <a:endParaRPr lang="en-IN" sz="1500" dirty="0">
              <a:effectLst/>
              <a:latin typeface="Arial" panose="020B0604020202020204" pitchFamily="34" charset="0"/>
              <a:ea typeface="Arial" panose="020B0604020202020204" pitchFamily="34" charset="0"/>
            </a:endParaRPr>
          </a:p>
          <a:p>
            <a:pPr marL="0" indent="0" rtl="0" fontAlgn="base">
              <a:lnSpc>
                <a:spcPct val="100000"/>
              </a:lnSpc>
              <a:buNone/>
            </a:pPr>
            <a:endParaRPr lang="en-IN" sz="1500" dirty="0">
              <a:effectLst/>
              <a:latin typeface="Times New Roman" panose="02020603050405020304" pitchFamily="18" charset="0"/>
              <a:cs typeface="Times New Roman" panose="02020603050405020304" pitchFamily="18" charset="0"/>
            </a:endParaRPr>
          </a:p>
          <a:p>
            <a:pPr>
              <a:lnSpc>
                <a:spcPct val="100000"/>
              </a:lnSpc>
            </a:pPr>
            <a:endParaRPr lang="en-IN" sz="1500" b="1" dirty="0"/>
          </a:p>
        </p:txBody>
      </p:sp>
      <p:sp>
        <p:nvSpPr>
          <p:cNvPr id="33" name="Rectangle 32">
            <a:extLst>
              <a:ext uri="{FF2B5EF4-FFF2-40B4-BE49-F238E27FC236}">
                <a16:creationId xmlns:a16="http://schemas.microsoft.com/office/drawing/2014/main" xmlns="" id="{C8C4A29D-5269-414E-AF71-0B9E9252E2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567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xmlns="" id="{D40791F6-715D-481A-9C4A-3645AECFD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93F4C13-2DEB-45B7-B580-A343970C8E6E}"/>
              </a:ext>
            </a:extLst>
          </p:cNvPr>
          <p:cNvSpPr>
            <a:spLocks noGrp="1"/>
          </p:cNvSpPr>
          <p:nvPr>
            <p:ph type="title"/>
          </p:nvPr>
        </p:nvSpPr>
        <p:spPr>
          <a:xfrm>
            <a:off x="642257" y="634946"/>
            <a:ext cx="6432434" cy="1450757"/>
          </a:xfrm>
        </p:spPr>
        <p:txBody>
          <a:bodyPr>
            <a:normAutofit/>
          </a:bodyPr>
          <a:lstStyle/>
          <a:p>
            <a:pPr fontAlgn="base"/>
            <a:r>
              <a:rPr lang="en-IN" sz="3300" b="0" i="0" dirty="0">
                <a:effectLst/>
                <a:latin typeface="Arial" panose="020B0604020202020204" pitchFamily="34" charset="0"/>
              </a:rPr>
              <a:t/>
            </a:r>
            <a:br>
              <a:rPr lang="en-IN" sz="3300" b="0" i="0" dirty="0">
                <a:effectLst/>
                <a:latin typeface="Arial" panose="020B0604020202020204" pitchFamily="34" charset="0"/>
              </a:rPr>
            </a:br>
            <a:r>
              <a:rPr lang="en-IN" sz="3300" b="1" i="0" dirty="0">
                <a:effectLst/>
                <a:latin typeface="+mj-lt"/>
                <a:cs typeface="Arial" panose="020B0604020202020204" pitchFamily="34" charset="0"/>
              </a:rPr>
              <a:t>TECHNOLOGY USED: </a:t>
            </a:r>
            <a:br>
              <a:rPr lang="en-IN" sz="3300" b="1" i="0" dirty="0">
                <a:effectLst/>
                <a:latin typeface="+mj-lt"/>
                <a:cs typeface="Arial" panose="020B0604020202020204" pitchFamily="34" charset="0"/>
              </a:rPr>
            </a:br>
            <a:endParaRPr lang="en-IN" sz="3300" dirty="0"/>
          </a:p>
        </p:txBody>
      </p:sp>
      <p:cxnSp>
        <p:nvCxnSpPr>
          <p:cNvPr id="1035" name="Straight Connector 1034">
            <a:extLst>
              <a:ext uri="{FF2B5EF4-FFF2-40B4-BE49-F238E27FC236}">
                <a16:creationId xmlns:a16="http://schemas.microsoft.com/office/drawing/2014/main" xmlns="" id="{740F83A4-FAC4-4867-95A5-BBFD280C7B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B8A4F71-C0DD-4C62-9B2F-A103290C5281}"/>
              </a:ext>
            </a:extLst>
          </p:cNvPr>
          <p:cNvSpPr>
            <a:spLocks noGrp="1"/>
          </p:cNvSpPr>
          <p:nvPr>
            <p:ph idx="1"/>
          </p:nvPr>
        </p:nvSpPr>
        <p:spPr>
          <a:xfrm>
            <a:off x="642257" y="2407436"/>
            <a:ext cx="6432434" cy="3461658"/>
          </a:xfrm>
        </p:spPr>
        <p:txBody>
          <a:bodyPr>
            <a:normAutofit/>
          </a:bodyPr>
          <a:lstStyle/>
          <a:p>
            <a:pPr marL="0" indent="0" rtl="0" fontAlgn="base">
              <a:buNone/>
            </a:pPr>
            <a:endParaRPr lang="en-IN" b="0" i="0" dirty="0">
              <a:effectLst/>
              <a:latin typeface="Arial" panose="020B0604020202020204" pitchFamily="34" charset="0"/>
              <a:cs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xmlns="" id="{A8D14063-590A-6EAF-B8EB-E2EAB86728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92" r="14923" b="-1"/>
          <a:stretch/>
        </p:blipFill>
        <p:spPr bwMode="auto">
          <a:xfrm>
            <a:off x="6839580" y="2782154"/>
            <a:ext cx="4963681" cy="3533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EDEAE037-6EB2-6E61-A3F7-D96014B6DE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630" r="-3" b="-3"/>
          <a:stretch/>
        </p:blipFill>
        <p:spPr bwMode="auto">
          <a:xfrm>
            <a:off x="642257" y="3337869"/>
            <a:ext cx="5667103" cy="2616618"/>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xmlns="" id="{811CBAFA-D7E0-40A7-BB94-2C05304B4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7244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073">
            <a:extLst>
              <a:ext uri="{FF2B5EF4-FFF2-40B4-BE49-F238E27FC236}">
                <a16:creationId xmlns:a16="http://schemas.microsoft.com/office/drawing/2014/main" xmlns="" id="{416A0E3C-60E6-4F39-BC55-5F7C224E1F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76" name="Straight Connector 2075">
            <a:extLst>
              <a:ext uri="{FF2B5EF4-FFF2-40B4-BE49-F238E27FC236}">
                <a16:creationId xmlns:a16="http://schemas.microsoft.com/office/drawing/2014/main" xmlns="" id="{C5025DAC-8B93-4160-B017-3A274A5828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78" name="Rectangle 2077">
            <a:extLst>
              <a:ext uri="{FF2B5EF4-FFF2-40B4-BE49-F238E27FC236}">
                <a16:creationId xmlns:a16="http://schemas.microsoft.com/office/drawing/2014/main" xmlns="" id="{D40791F6-715D-481A-9C4A-3645AECFD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xmlns="" id="{A4DCF21A-5A40-4EB0-9278-0E76B8CAB8D2}"/>
              </a:ext>
            </a:extLst>
          </p:cNvPr>
          <p:cNvSpPr>
            <a:spLocks noGrp="1"/>
          </p:cNvSpPr>
          <p:nvPr>
            <p:ph type="title"/>
          </p:nvPr>
        </p:nvSpPr>
        <p:spPr>
          <a:xfrm>
            <a:off x="642257" y="-91438"/>
            <a:ext cx="6432434" cy="1618778"/>
          </a:xfrm>
        </p:spPr>
        <p:txBody>
          <a:bodyPr vert="horz" lIns="91440" tIns="45720" rIns="91440" bIns="45720" rtlCol="0" anchor="b">
            <a:normAutofit/>
          </a:bodyPr>
          <a:lstStyle/>
          <a:p>
            <a:r>
              <a:rPr lang="en-US" sz="4800" b="1" i="0" dirty="0">
                <a:solidFill>
                  <a:srgbClr val="000000"/>
                </a:solidFill>
                <a:effectLst/>
                <a:latin typeface="Arial" panose="020B0604020202020204" pitchFamily="34" charset="0"/>
              </a:rPr>
              <a:t>Project flow </a:t>
            </a:r>
            <a:endParaRPr lang="en-US" sz="4800" dirty="0">
              <a:solidFill>
                <a:schemeClr val="tx1">
                  <a:lumMod val="75000"/>
                  <a:lumOff val="25000"/>
                </a:schemeClr>
              </a:solidFill>
            </a:endParaRPr>
          </a:p>
        </p:txBody>
      </p:sp>
      <p:cxnSp>
        <p:nvCxnSpPr>
          <p:cNvPr id="2080" name="Straight Connector 2079">
            <a:extLst>
              <a:ext uri="{FF2B5EF4-FFF2-40B4-BE49-F238E27FC236}">
                <a16:creationId xmlns:a16="http://schemas.microsoft.com/office/drawing/2014/main" xmlns="" id="{740F83A4-FAC4-4867-95A5-BBFD280C7B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xmlns="" id="{088F9506-62AD-4484-B74D-790D669B95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9905" y="2708202"/>
            <a:ext cx="6327135" cy="251903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xmlns="" id="{A99CA00B-39F8-49FD-AF7C-1B2683E7D315}"/>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r="5278" b="-2"/>
          <a:stretch/>
        </p:blipFill>
        <p:spPr bwMode="auto">
          <a:xfrm>
            <a:off x="921903" y="2701751"/>
            <a:ext cx="3358002" cy="2525487"/>
          </a:xfrm>
          <a:prstGeom prst="rect">
            <a:avLst/>
          </a:prstGeom>
          <a:noFill/>
          <a:extLst>
            <a:ext uri="{909E8E84-426E-40DD-AFC4-6F175D3DCCD1}">
              <a14:hiddenFill xmlns:a14="http://schemas.microsoft.com/office/drawing/2010/main">
                <a:solidFill>
                  <a:srgbClr val="FFFFFF"/>
                </a:solidFill>
              </a14:hiddenFill>
            </a:ext>
          </a:extLst>
        </p:spPr>
      </p:pic>
      <p:sp>
        <p:nvSpPr>
          <p:cNvPr id="2082" name="Rectangle 2081">
            <a:extLst>
              <a:ext uri="{FF2B5EF4-FFF2-40B4-BE49-F238E27FC236}">
                <a16:creationId xmlns:a16="http://schemas.microsoft.com/office/drawing/2014/main" xmlns="" id="{811CBAFA-D7E0-40A7-BB94-2C05304B4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0546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EA174FC-AFAD-A79A-AEB3-F88CBD91BFCB}"/>
              </a:ext>
            </a:extLst>
          </p:cNvPr>
          <p:cNvSpPr>
            <a:spLocks noGrp="1"/>
          </p:cNvSpPr>
          <p:nvPr>
            <p:ph type="title"/>
          </p:nvPr>
        </p:nvSpPr>
        <p:spPr>
          <a:xfrm>
            <a:off x="1097280" y="286603"/>
            <a:ext cx="10058400" cy="1450757"/>
          </a:xfrm>
        </p:spPr>
        <p:txBody>
          <a:bodyPr>
            <a:normAutofit/>
          </a:bodyPr>
          <a:lstStyle/>
          <a:p>
            <a:r>
              <a:rPr lang="en-US" dirty="0"/>
              <a:t> </a:t>
            </a:r>
            <a:r>
              <a:rPr lang="en-US" dirty="0" smtClean="0"/>
              <a:t>    Step 1:            Step 2:</a:t>
            </a:r>
            <a:endParaRPr lang="en-US" dirty="0"/>
          </a:p>
        </p:txBody>
      </p:sp>
      <p:cxnSp>
        <p:nvCxnSpPr>
          <p:cNvPr id="11" name="Straight Connector 10">
            <a:extLst>
              <a:ext uri="{FF2B5EF4-FFF2-40B4-BE49-F238E27FC236}">
                <a16:creationId xmlns:a16="http://schemas.microsoft.com/office/drawing/2014/main" xmlns=""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FE6775A6-7A7D-535F-C71F-9A6E31D9BF9A}"/>
              </a:ext>
            </a:extLst>
          </p:cNvPr>
          <p:cNvGraphicFramePr>
            <a:graphicFrameLocks noGrp="1"/>
          </p:cNvGraphicFramePr>
          <p:nvPr>
            <p:ph idx="1"/>
            <p:extLst>
              <p:ext uri="{D42A27DB-BD31-4B8C-83A1-F6EECF244321}">
                <p14:modId xmlns:p14="http://schemas.microsoft.com/office/powerpoint/2010/main" val="207046450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8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62CAB-2E56-C673-3C67-F52B798142D3}"/>
              </a:ext>
            </a:extLst>
          </p:cNvPr>
          <p:cNvSpPr>
            <a:spLocks noGrp="1"/>
          </p:cNvSpPr>
          <p:nvPr>
            <p:ph type="title"/>
          </p:nvPr>
        </p:nvSpPr>
        <p:spPr/>
        <p:txBody>
          <a:bodyPr/>
          <a:lstStyle/>
          <a:p>
            <a:r>
              <a:rPr lang="en-US" dirty="0"/>
              <a:t>Step </a:t>
            </a:r>
            <a:r>
              <a:rPr lang="en-US" dirty="0" smtClean="0"/>
              <a:t>3:                  Step 4:</a:t>
            </a:r>
            <a:endParaRPr lang="en-US" dirty="0"/>
          </a:p>
        </p:txBody>
      </p:sp>
      <p:graphicFrame>
        <p:nvGraphicFramePr>
          <p:cNvPr id="5" name="Content Placeholder 2">
            <a:extLst>
              <a:ext uri="{FF2B5EF4-FFF2-40B4-BE49-F238E27FC236}">
                <a16:creationId xmlns:a16="http://schemas.microsoft.com/office/drawing/2014/main" xmlns="" id="{88ECD8FD-C6A6-E9A2-CA85-25C0D541479D}"/>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094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88F0A37D-2337-4AAF-98B0-7E4E9B987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8BE54B1-81C3-0194-91CD-888B2A871630}"/>
              </a:ext>
            </a:extLst>
          </p:cNvPr>
          <p:cNvSpPr>
            <a:spLocks noGrp="1"/>
          </p:cNvSpPr>
          <p:nvPr>
            <p:ph type="title"/>
          </p:nvPr>
        </p:nvSpPr>
        <p:spPr>
          <a:xfrm>
            <a:off x="1097280" y="286603"/>
            <a:ext cx="10058400" cy="1450757"/>
          </a:xfrm>
        </p:spPr>
        <p:txBody>
          <a:bodyPr>
            <a:normAutofit/>
          </a:bodyPr>
          <a:lstStyle/>
          <a:p>
            <a:r>
              <a:rPr lang="en-US" dirty="0"/>
              <a:t>Step </a:t>
            </a:r>
            <a:r>
              <a:rPr lang="en-US" dirty="0" smtClean="0"/>
              <a:t>5:                  Step 6:</a:t>
            </a:r>
            <a:endParaRPr lang="en-US" dirty="0"/>
          </a:p>
        </p:txBody>
      </p:sp>
      <p:cxnSp>
        <p:nvCxnSpPr>
          <p:cNvPr id="21" name="Straight Connector 20">
            <a:extLst>
              <a:ext uri="{FF2B5EF4-FFF2-40B4-BE49-F238E27FC236}">
                <a16:creationId xmlns:a16="http://schemas.microsoft.com/office/drawing/2014/main" xmlns="" id="{F15CCCF0-E573-463A-9760-1FDC0B2CFBD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xmlns="" id="{F7234D70-FB65-4E99-985E-64D219674D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xmlns="" id="{463D1719-B97C-4F8C-9C69-F08564186251}"/>
              </a:ext>
            </a:extLst>
          </p:cNvPr>
          <p:cNvGraphicFramePr>
            <a:graphicFrameLocks noGrp="1"/>
          </p:cNvGraphicFramePr>
          <p:nvPr>
            <p:ph idx="1"/>
            <p:extLst>
              <p:ext uri="{D42A27DB-BD31-4B8C-83A1-F6EECF244321}">
                <p14:modId xmlns:p14="http://schemas.microsoft.com/office/powerpoint/2010/main" val="291366364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8790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72B349-7511-BB29-EF4A-B9AAEEC19713}"/>
              </a:ext>
            </a:extLst>
          </p:cNvPr>
          <p:cNvSpPr txBox="1"/>
          <p:nvPr/>
        </p:nvSpPr>
        <p:spPr>
          <a:xfrm>
            <a:off x="2680677" y="2628873"/>
            <a:ext cx="6096000" cy="1446550"/>
          </a:xfrm>
          <a:prstGeom prst="rect">
            <a:avLst/>
          </a:prstGeom>
          <a:noFill/>
        </p:spPr>
        <p:txBody>
          <a:bodyPr wrap="square">
            <a:spAutoFit/>
          </a:bodyPr>
          <a:lstStyle/>
          <a:p>
            <a:pPr algn="ctr"/>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6689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E609119D9AB8469F2ED02F232E0765" ma:contentTypeVersion="9" ma:contentTypeDescription="Create a new document." ma:contentTypeScope="" ma:versionID="50277ff3858d1d51d6f6e94c10cdc19f">
  <xsd:schema xmlns:xsd="http://www.w3.org/2001/XMLSchema" xmlns:xs="http://www.w3.org/2001/XMLSchema" xmlns:p="http://schemas.microsoft.com/office/2006/metadata/properties" xmlns:ns2="2b84eb40-9918-4ecf-b9ca-64c519ae940e" xmlns:ns3="a11cff58-0788-4411-adcb-6c3933861b10" targetNamespace="http://schemas.microsoft.com/office/2006/metadata/properties" ma:root="true" ma:fieldsID="7cc92bb87392b89746c714b4890fe627" ns2:_="" ns3:_="">
    <xsd:import namespace="2b84eb40-9918-4ecf-b9ca-64c519ae940e"/>
    <xsd:import namespace="a11cff58-0788-4411-adcb-6c3933861b1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4eb40-9918-4ecf-b9ca-64c519ae94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c8788f-f679-4de9-afe2-1653e9c0f3dd"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1cff58-0788-4411-adcb-6c3933861b1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b84eb40-9918-4ecf-b9ca-64c519ae94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68A99E-14E9-4626-AB4D-14F81B421D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84eb40-9918-4ecf-b9ca-64c519ae940e"/>
    <ds:schemaRef ds:uri="a11cff58-0788-4411-adcb-6c3933861b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documentManagement/types"/>
    <ds:schemaRef ds:uri="http://purl.org/dc/elements/1.1/"/>
    <ds:schemaRef ds:uri="http://schemas.microsoft.com/office/2006/metadata/properties"/>
    <ds:schemaRef ds:uri="a11cff58-0788-4411-adcb-6c3933861b10"/>
    <ds:schemaRef ds:uri="http://schemas.openxmlformats.org/package/2006/metadata/core-properties"/>
    <ds:schemaRef ds:uri="http://purl.org/dc/terms/"/>
    <ds:schemaRef ds:uri="http://schemas.microsoft.com/office/infopath/2007/PartnerControls"/>
    <ds:schemaRef ds:uri="http://purl.org/dc/dcmitype/"/>
    <ds:schemaRef ds:uri="2b84eb40-9918-4ecf-b9ca-64c519ae940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{16BB0356-FF8A-47B0-83A0-7C34AEB5DAAD}tf33845126_win32</Template>
  <TotalTime>218</TotalTime>
  <Words>182</Words>
  <Application>Microsoft Office PowerPoint</Application>
  <PresentationFormat>Custom</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1_RetrospectVTI</vt:lpstr>
      <vt:lpstr>BIGBASKET ANALYSIS  </vt:lpstr>
      <vt:lpstr>CONTENTS</vt:lpstr>
      <vt:lpstr>INTRODUCTION</vt:lpstr>
      <vt:lpstr> TECHNOLOGY USED:  </vt:lpstr>
      <vt:lpstr>Project flow </vt:lpstr>
      <vt:lpstr>     Step 1:            Step 2:</vt:lpstr>
      <vt:lpstr>Step 3:                  Step 4:</vt:lpstr>
      <vt:lpstr>Step 5:                  Step 6:</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dc:title>
  <dc:creator>Gahalyan, Minakshi</dc:creator>
  <cp:lastModifiedBy>USER</cp:lastModifiedBy>
  <cp:revision>8</cp:revision>
  <dcterms:created xsi:type="dcterms:W3CDTF">2022-10-29T10:28:04Z</dcterms:created>
  <dcterms:modified xsi:type="dcterms:W3CDTF">2022-10-30T15:54:12Z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