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7" r:id="rId5"/>
    <p:sldId id="393" r:id="rId6"/>
    <p:sldId id="389" r:id="rId7"/>
    <p:sldId id="384" r:id="rId8"/>
    <p:sldId id="395" r:id="rId9"/>
    <p:sldId id="317" r:id="rId10"/>
    <p:sldId id="279" r:id="rId11"/>
    <p:sldId id="394" r:id="rId12"/>
    <p:sldId id="404" r:id="rId13"/>
    <p:sldId id="40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8" r:id="rId23"/>
    <p:sldId id="407" r:id="rId24"/>
    <p:sldId id="409" r:id="rId25"/>
    <p:sldId id="410" r:id="rId26"/>
    <p:sldId id="321" r:id="rId27"/>
    <p:sldId id="406" r:id="rId28"/>
    <p:sldId id="3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51" d="100"/>
          <a:sy n="51" d="100"/>
        </p:scale>
        <p:origin x="1906" y="73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9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9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Placeholder 27" descr="Text, logo, whiteboard&#10;&#10;Description automatically generated">
            <a:extLst>
              <a:ext uri="{FF2B5EF4-FFF2-40B4-BE49-F238E27FC236}">
                <a16:creationId xmlns:a16="http://schemas.microsoft.com/office/drawing/2014/main" id="{E6E8ADA5-306E-49C0-9B64-FD66F41C58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8539" b="1279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DC61D45-610B-1E31-FB00-F5D7FDE4F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Tables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0B81EBA-CC6D-C7C2-48D1-44760E8837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4746" y="1499785"/>
            <a:ext cx="1711325" cy="365760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Categories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98AB86-FC5F-BED4-2E9E-C18745032C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99" y="2563318"/>
            <a:ext cx="1711572" cy="2683239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CatId</a:t>
            </a:r>
          </a:p>
          <a:p>
            <a:r>
              <a:rPr lang="en-CA" dirty="0">
                <a:solidFill>
                  <a:schemeClr val="tx1"/>
                </a:solidFill>
                <a:latin typeface="Cascadia Mono" panose="020B0609020000020004" pitchFamily="49" charset="0"/>
              </a:rPr>
              <a:t>CatName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9194D56-4E04-0F1D-96AB-2610B42F05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79763" y="1499785"/>
            <a:ext cx="1711325" cy="365760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Products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79F9ED-E49B-2CBB-8B79-8AE17ED650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79763" y="2521826"/>
            <a:ext cx="1711325" cy="2994554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ProductId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ProductName</a:t>
            </a:r>
            <a:endParaRPr lang="en-CA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ProductDesc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ProductImg</a:t>
            </a:r>
            <a:endParaRPr lang="en-CA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ProductPrice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CatId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A5B18-24C0-C41D-0AF8-C5E66BF7E3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02979" y="1499785"/>
            <a:ext cx="1711325" cy="365760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Contacts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611D94-01FF-68F0-D472-473114B892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2979" y="2521827"/>
            <a:ext cx="1711572" cy="2748954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ConId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ConName</a:t>
            </a:r>
            <a:endParaRPr lang="en-CA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ConEmail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ConPhone</a:t>
            </a:r>
            <a:endParaRPr lang="en-CA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ConMessege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C4128F2-16DB-3818-85E7-B2C0E9A874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2592" y="1499785"/>
            <a:ext cx="1869992" cy="365760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Shopping Carts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797D1BC-FDEB-6EC9-22F4-00AD65D805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26194" y="2521827"/>
            <a:ext cx="1876389" cy="2773179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CartId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ProductId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Qty</a:t>
            </a:r>
          </a:p>
          <a:p>
            <a:r>
              <a:rPr lang="en-CA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UserId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E6F1359-9800-6727-3D31-34459FE1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E476119-546D-B622-B732-0D79A035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2C9A04-8FE5-3EBE-1B9C-1CC14C0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14158745-6243-90FF-AC15-12E7FEB4B3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AEC2B9F1-8ACC-AA74-460A-6F1A71FB29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Page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6AE253F0-267D-E5CB-0539-77E27C9B42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06EF45-364A-AF24-DF14-66FA36B340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158220-9DD6-8274-D915-E4052490E0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Category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Timeline&#10;&#10;Description automatically generated">
            <a:extLst>
              <a:ext uri="{FF2B5EF4-FFF2-40B4-BE49-F238E27FC236}">
                <a16:creationId xmlns:a16="http://schemas.microsoft.com/office/drawing/2014/main" id="{3EA14A06-FE75-C10C-E379-C9AE2E803F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Rectangle 27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About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21456B-2525-EBE7-F293-8D3C0302A6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Contact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Footer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pic>
        <p:nvPicPr>
          <p:cNvPr id="10" name="Picture Placeholder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B6FB98E-990C-918B-CB80-84871B8265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3130" b="27249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5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5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5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6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6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6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6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6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5" name="Rectangle 67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FEFE7773-CF0D-5579-4986-292443DF8D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717" r="10284" b="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86" name="Rectangle 6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 Category page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32" y="-959369"/>
            <a:ext cx="7629994" cy="53863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C# Development E-Commerce App</a:t>
            </a:r>
            <a:br>
              <a:rPr lang="en-US" sz="3600" dirty="0"/>
            </a:br>
            <a:r>
              <a:rPr lang="en-US" sz="3600" dirty="0"/>
              <a:t>Presented By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Shruti Thakkar</a:t>
            </a:r>
            <a:br>
              <a:rPr lang="en-US" sz="3600" dirty="0"/>
            </a:br>
            <a:r>
              <a:rPr lang="en-US" sz="3600" dirty="0"/>
              <a:t>January 13 , 2023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D3341D12-EA14-9CA5-3C98-3D22AEAB145F}"/>
              </a:ext>
            </a:extLst>
          </p:cNvPr>
          <p:cNvSpPr txBox="1">
            <a:spLocks/>
          </p:cNvSpPr>
          <p:nvPr/>
        </p:nvSpPr>
        <p:spPr>
          <a:xfrm>
            <a:off x="5063565" y="3871766"/>
            <a:ext cx="8960192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4100" dirty="0"/>
              <a:t>Instructor:</a:t>
            </a:r>
          </a:p>
          <a:p>
            <a:pPr>
              <a:lnSpc>
                <a:spcPct val="100000"/>
              </a:lnSpc>
            </a:pPr>
            <a:r>
              <a:rPr lang="en-US" sz="4100" dirty="0"/>
              <a:t>Louise Rennick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89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624D9D-ABE3-67F1-39E7-C2251B9FB5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2911" r="4867" b="-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 category save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FF5DCAC-7F8B-7690-6A7D-1B30A35AA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7334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side Category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cart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deatils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pic>
        <p:nvPicPr>
          <p:cNvPr id="5" name="Picture Placeholder 4" descr="Table&#10;&#10;Description automatically generated">
            <a:extLst>
              <a:ext uri="{FF2B5EF4-FFF2-40B4-BE49-F238E27FC236}">
                <a16:creationId xmlns:a16="http://schemas.microsoft.com/office/drawing/2014/main" id="{DEA0CC31-AE7D-6B76-ABA1-79ED0A9191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b="731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0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8" y="4057318"/>
            <a:ext cx="4500562" cy="1562959"/>
          </a:xfrm>
        </p:spPr>
        <p:txBody>
          <a:bodyPr/>
          <a:lstStyle/>
          <a:p>
            <a:r>
              <a:rPr lang="en-US" dirty="0"/>
              <a:t>Future Scope: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998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40470" y="3987384"/>
            <a:ext cx="7411622" cy="26737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made here is just to ensure that this Product  could be  valid in today real challenging world. Here all the facilities are made and tested.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Currently it is not visible on virtual world (Internet) because of some limitations of project. In future it may be there.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19296"/>
            <a:ext cx="3565524" cy="121956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Conclusion: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277" y="2258156"/>
            <a:ext cx="3565525" cy="3880853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/>
              <a:t>Online Shopping is the best way to purchase any item but be careful because  there may be some fake products on different sites.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/>
              <a:t>Only purchase those items which can be recognized easily that item is fake or not or choose according rating of buyers.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to worry , on my site you will get all items genuine and trusty ,just check once here  before buy anywhere.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r="34500" b="-1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0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Shruti Thakkar</a:t>
            </a:r>
          </a:p>
          <a:p>
            <a:r>
              <a:rPr lang="en-US" dirty="0"/>
              <a:t>Shruti. Thakkar@triosstudent.com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01" y="196900"/>
            <a:ext cx="3565524" cy="1123064"/>
          </a:xfrm>
        </p:spPr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01" y="1551489"/>
            <a:ext cx="3565525" cy="481933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Feasibility</a:t>
            </a:r>
          </a:p>
          <a:p>
            <a:r>
              <a:rPr lang="en-US" dirty="0"/>
              <a:t>Pages</a:t>
            </a:r>
          </a:p>
          <a:p>
            <a:r>
              <a:rPr lang="en-US" dirty="0"/>
              <a:t>E-R Diagram Design</a:t>
            </a:r>
          </a:p>
          <a:p>
            <a:r>
              <a:rPr lang="en-US" dirty="0"/>
              <a:t>Screen Shot Of site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-59962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7070" y="4062334"/>
            <a:ext cx="7585022" cy="244487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Shopping is one of the essential part of our daily life. We're using different types of shops to buy different kind of things everyday.</a:t>
            </a:r>
          </a:p>
          <a:p>
            <a:r>
              <a:rPr lang="en-US" sz="2900" dirty="0"/>
              <a:t>Today our life is divided into two parts </a:t>
            </a:r>
          </a:p>
          <a:p>
            <a:r>
              <a:rPr lang="en-US" sz="2900" dirty="0"/>
              <a:t>Physical  Life: We met everyone physically</a:t>
            </a:r>
          </a:p>
          <a:p>
            <a:r>
              <a:rPr lang="en-US" sz="2900" dirty="0"/>
              <a:t>Virtual Life : we met people on a Virtual world called “Internet”.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-59962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79763" y="4062334"/>
            <a:ext cx="8872329" cy="2444878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Create a complete responsive Online Electronic shop store website  design template with multi role-based login system ,don’t have account we have register system add to cart, product  crud (</a:t>
            </a:r>
            <a:r>
              <a:rPr lang="en-CA" sz="320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Read, Update, and Delete </a:t>
            </a:r>
            <a:r>
              <a:rPr lang="en-US" sz="3200" dirty="0"/>
              <a:t>) and dashboard using html , CSS ,JavaScript , Bootstrap , MySQL Li database.</a:t>
            </a:r>
          </a:p>
        </p:txBody>
      </p:sp>
    </p:spTree>
    <p:extLst>
      <p:ext uri="{BB962C8B-B14F-4D97-AF65-F5344CB8AC3E}">
        <p14:creationId xmlns:p14="http://schemas.microsoft.com/office/powerpoint/2010/main" val="56983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800"/>
            <a:ext cx="5761275" cy="93641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" y="1256018"/>
            <a:ext cx="5894745" cy="4836808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CA" sz="32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IDE: Visual Studio Community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Database using Entity Framework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Nice Admin for  admin access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Server 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Multishop Design for front -end  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3" y="69261"/>
            <a:ext cx="5984847" cy="915775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152" y="1124262"/>
            <a:ext cx="6529491" cy="5324163"/>
          </a:xfrm>
        </p:spPr>
        <p:txBody>
          <a:bodyPr/>
          <a:lstStyle/>
          <a:p>
            <a:r>
              <a:rPr lang="en-US" dirty="0"/>
              <a:t>Technical Feasible : </a:t>
            </a:r>
          </a:p>
          <a:p>
            <a:r>
              <a:rPr lang="en-US" dirty="0"/>
              <a:t>		Technically, this project is very feasible because of use of current and latest techniques.</a:t>
            </a:r>
          </a:p>
          <a:p>
            <a:r>
              <a:rPr lang="en-US" dirty="0"/>
              <a:t>Financial Feasible: </a:t>
            </a:r>
          </a:p>
          <a:p>
            <a:r>
              <a:rPr lang="en-US" dirty="0"/>
              <a:t>		Financially, it is also very feasible it made up in very low cost and will be free for all customers.</a:t>
            </a:r>
          </a:p>
          <a:p>
            <a:endParaRPr lang="en-US" dirty="0"/>
          </a:p>
          <a:p>
            <a:r>
              <a:rPr lang="en-US" dirty="0"/>
              <a:t>Operational Feasible:</a:t>
            </a:r>
          </a:p>
          <a:p>
            <a:r>
              <a:rPr lang="en-US" dirty="0"/>
              <a:t>		Very easy to use.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5523" y="527148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800"/>
            <a:ext cx="5761275" cy="93641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Pages :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725" y="1256018"/>
            <a:ext cx="5096656" cy="5054294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Login Page 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Register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Home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Product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Category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About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Contact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Footer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Admin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Admin category page</a:t>
            </a:r>
          </a:p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User add to cart page </a:t>
            </a:r>
          </a:p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diagram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Placeholder 11" descr="Diagram&#10;&#10;Description automatically generated">
            <a:extLst>
              <a:ext uri="{FF2B5EF4-FFF2-40B4-BE49-F238E27FC236}">
                <a16:creationId xmlns:a16="http://schemas.microsoft.com/office/drawing/2014/main" id="{336523FF-B73E-959C-1642-AEEFB5D13C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918" b="2967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{B57A7A34-37D8-4891-9468-7DC54C4063A6}tf33713516_win32</Template>
  <TotalTime>963</TotalTime>
  <Words>728</Words>
  <Application>Microsoft Office PowerPoint</Application>
  <PresentationFormat>Widescreen</PresentationFormat>
  <Paragraphs>191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Gill Sans MT</vt:lpstr>
      <vt:lpstr>Roboto</vt:lpstr>
      <vt:lpstr>Walbaum Display</vt:lpstr>
      <vt:lpstr>3DFloatVTI</vt:lpstr>
      <vt:lpstr>PowerPoint Presentation</vt:lpstr>
      <vt:lpstr>C# Development E-Commerce App Presented By  Shruti Thakkar January 13 , 2023   </vt:lpstr>
      <vt:lpstr>Overview:</vt:lpstr>
      <vt:lpstr>Introduction</vt:lpstr>
      <vt:lpstr>Objective</vt:lpstr>
      <vt:lpstr>Tools</vt:lpstr>
      <vt:lpstr>FEASIBILITY</vt:lpstr>
      <vt:lpstr>Pages :</vt:lpstr>
      <vt:lpstr>Database diagram</vt:lpstr>
      <vt:lpstr>Tables</vt:lpstr>
      <vt:lpstr>Login Page</vt:lpstr>
      <vt:lpstr>Register Page</vt:lpstr>
      <vt:lpstr>Home Page</vt:lpstr>
      <vt:lpstr>Product Page</vt:lpstr>
      <vt:lpstr>Category Page</vt:lpstr>
      <vt:lpstr>About Page</vt:lpstr>
      <vt:lpstr>Contact Page</vt:lpstr>
      <vt:lpstr>Footer Page</vt:lpstr>
      <vt:lpstr>Admin Category page</vt:lpstr>
      <vt:lpstr>Admin category save page</vt:lpstr>
      <vt:lpstr>User side Category Page</vt:lpstr>
      <vt:lpstr>User cart deatils page</vt:lpstr>
      <vt:lpstr>Future Scope: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Thakkar</dc:creator>
  <cp:lastModifiedBy>Shruti Thakkar</cp:lastModifiedBy>
  <cp:revision>4</cp:revision>
  <dcterms:created xsi:type="dcterms:W3CDTF">2023-01-13T02:15:07Z</dcterms:created>
  <dcterms:modified xsi:type="dcterms:W3CDTF">2023-01-13T18:18:57Z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