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e7daf7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7e7daf7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e7daf7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e7daf7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0c46b8cf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0c46b8cf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0ac846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0ac846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Ramsey Numbers and Their Applications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46" name="Google Shape;146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56" name="Google Shape;156;p2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334650" y="7188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- You!</a:t>
            </a:r>
            <a:endParaRPr b="1"/>
          </a:p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 : Shruti Sharma (192)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: Prof. Sanjoy Pratihar</a:t>
            </a:r>
            <a:endParaRPr/>
          </a:p>
        </p:txBody>
      </p:sp>
      <p:grpSp>
        <p:nvGrpSpPr>
          <p:cNvPr id="159" name="Google Shape;159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60" name="Google Shape;160;p2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1" name="Google Shape;161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70" name="Google Shape;170;p2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1" name="Google Shape;171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44400" y="96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Georgia"/>
                <a:ea typeface="Georgia"/>
                <a:cs typeface="Georgia"/>
                <a:sym typeface="Georgia"/>
              </a:rPr>
              <a:t>From Pigeonhole Principle to Ramsey Theory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3535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3535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1850" y="1568825"/>
            <a:ext cx="81243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45539" l="0" r="0" t="0"/>
          <a:stretch/>
        </p:blipFill>
        <p:spPr>
          <a:xfrm>
            <a:off x="350638" y="1828175"/>
            <a:ext cx="8267325" cy="19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1850" y="4175300"/>
            <a:ext cx="80049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Ramsey Theory is a generalization of Pigeonhole principle.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120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Ramsey Number</a:t>
            </a:r>
            <a:endParaRPr b="1" u="sng"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84125" y="942250"/>
            <a:ext cx="7840500" cy="3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835"/>
                </a:solidFill>
                <a:latin typeface="Roboto"/>
                <a:ea typeface="Roboto"/>
                <a:cs typeface="Roboto"/>
                <a:sym typeface="Roboto"/>
              </a:rPr>
              <a:t>The Ramsey number R(m,n)gives the solution to the party problem, which asks the minimum number of guests R(m,n) that must be invited so that at least m will know each other or at least n will not know each other.</a:t>
            </a:r>
            <a:endParaRPr sz="1800">
              <a:solidFill>
                <a:srgbClr val="3B38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8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835"/>
                </a:solidFill>
                <a:latin typeface="Roboto"/>
                <a:ea typeface="Roboto"/>
                <a:cs typeface="Roboto"/>
                <a:sym typeface="Roboto"/>
              </a:rPr>
              <a:t>R(3,3)=6	</a:t>
            </a:r>
            <a:endParaRPr sz="1800">
              <a:solidFill>
                <a:srgbClr val="3B38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2-coloring of the edges of K6 has a monochromatic K3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8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8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8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475" y="2800275"/>
            <a:ext cx="5791850" cy="2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829825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Graph Theory and Ramsey Number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37125" y="380350"/>
            <a:ext cx="3820800" cy="4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835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solidFill>
                  <a:srgbClr val="3B3835"/>
                </a:solidFill>
                <a:latin typeface="Roboto"/>
                <a:ea typeface="Roboto"/>
                <a:cs typeface="Roboto"/>
                <a:sym typeface="Roboto"/>
              </a:rPr>
              <a:t>n the language of graph theory, the Ramsey number is the minimum number of vertices v=R(m,n),such that all undirected simple graphs of order v contain a clique of order m or an independent set of order n .</a:t>
            </a:r>
            <a:endParaRPr sz="1800">
              <a:solidFill>
                <a:srgbClr val="3B38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8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8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835"/>
                </a:solidFill>
                <a:latin typeface="Roboto"/>
                <a:ea typeface="Roboto"/>
                <a:cs typeface="Roboto"/>
                <a:sym typeface="Roboto"/>
              </a:rPr>
              <a:t>Ramsey theorem states that such a number exists for all m and n.</a:t>
            </a:r>
            <a:endParaRPr sz="1800">
              <a:solidFill>
                <a:srgbClr val="3B38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Red Blue Graph Coloring</a:t>
            </a:r>
            <a:endParaRPr b="1" u="sng"/>
          </a:p>
        </p:txBody>
      </p:sp>
      <p:sp>
        <p:nvSpPr>
          <p:cNvPr id="115" name="Google Shape;115;p17"/>
          <p:cNvSpPr txBox="1"/>
          <p:nvPr/>
        </p:nvSpPr>
        <p:spPr>
          <a:xfrm>
            <a:off x="380350" y="1728925"/>
            <a:ext cx="4633500" cy="2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any s, t ∈ N, R(s, t) is the smallest N ∈ N such that every red-blue coloring of the edges of KN contains either a red Ks or a blue Kt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Every 2-coloring of edges of K4 has a monochromatic K2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000" y="1152925"/>
            <a:ext cx="33718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33900" y="142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Some Inequalities</a:t>
            </a:r>
            <a:endParaRPr b="1" u="sng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866800"/>
            <a:ext cx="85206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r(m,n)=r(n,m), as you can interchange the colours.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r(2,m)=m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Either some edge is coloured red (so, K2) or all are coloured blue (so, Km). Thus r(2,m)≤m.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If we colour all the edges of K</a:t>
            </a:r>
            <a:r>
              <a:rPr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m-1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blue, we have neither a red K2 nor a blue Km. Thus, r(2,m)&gt;m-1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❖"/>
            </a:pPr>
            <a:r>
              <a:rPr lang="en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 a group of 18 people will have atleast 4 mutually known people or 4 mutual strangers.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r(4,4)≤r(3,4)+r(4,3)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r(3,4)≤r(2,4)+r(3,3)=4+6=10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Actually r(3,4)=9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Thus, r(4,4) ≤9+9=18. Hence the result.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86900" y="2937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- Approximation Algorithms</a:t>
            </a:r>
            <a:endParaRPr sz="3600"/>
          </a:p>
        </p:txBody>
      </p:sp>
      <p:sp>
        <p:nvSpPr>
          <p:cNvPr id="128" name="Google Shape;128;p19"/>
          <p:cNvSpPr txBox="1"/>
          <p:nvPr/>
        </p:nvSpPr>
        <p:spPr>
          <a:xfrm>
            <a:off x="680550" y="1556100"/>
            <a:ext cx="7782900" cy="3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problem of finding an independent set of maximum size or computing α(G), the independence number of a graph G, is one of the earliest problem shown to be NP-hard.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Boppana and Halldorsson (1992) have a famous polynomial time approximation algorithm, based on Ramsey theory, that finds an independent set of a guaranteed but not necessarily optimal size.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the independence number problem they obtain the O(n/(log n)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) performance guarantee, where n is the number of vertices in the graph.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</a:t>
            </a:r>
            <a:r>
              <a:rPr lang="en">
                <a:solidFill>
                  <a:schemeClr val="lt1"/>
                </a:solidFill>
              </a:rPr>
              <a:t>h</a:t>
            </a:r>
            <a:r>
              <a:rPr lang="en">
                <a:solidFill>
                  <a:schemeClr val="lt1"/>
                </a:solidFill>
              </a:rPr>
              <a:t>e same approximation algorithm can be applied for the equivalent MaxClique problem, i.e. finding the maximum size clique.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167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- Automated Theorem Proving</a:t>
            </a:r>
            <a:endParaRPr b="1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968200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Hilbert’s decision problem : If there exists an algorithm to decide whether a statement in mathematics is true or not, or an algorithm which would find a proof of any mathematical statement that has a proof.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Turing proved that there is no such algorithm in general.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But, Ramsey’s theorem was actually a lemma to a theorem that shows that in a certain special class of first order logic the statements are decidable.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Interestingly, using an extension of the finite Ramsey theorem, Paris and Harrington gave the first natural statement unprovable in finite set theory. The proof is using techniques of mathematical logic.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computer science, automated proof theory is a growing field. Some Ramsey theory problems have been solved using computer. Robertson (1999) wrote programs to generate new lower bounds for classical multicolored small Ramsey numbers.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150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Application - Information Theory</a:t>
            </a:r>
            <a:endParaRPr b="1" sz="3600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074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Ramsey theorems have been applied to information theory.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1984 survey on applications of Ramsey theory explains in detail how one Ramsey-type theorem can be applied to communication channels.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LetG = (V, E) be a graph corresponding to an information (noisy) channel where V represents the input set, i.e. all possible letters the channel can transmit in one use. In each channel use, a sender transmits an input and a receiver receives an output. The vertices corresponding to two letters are adjacent if and only if both can result in the same output and thus they could be confused.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could choose an independent set as an unambiguous code alphabet for sending messages. The maximum number of letters that can be transmitted in a single use without error is then the maximum size of an independent set.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