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97536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Roboto Mono" charset="1" panose="00000000000000000000"/>
      <p:regular r:id="rId16"/>
    </p:embeddedFont>
    <p:embeddedFont>
      <p:font typeface="Roboto Mono Bold" charset="1" panose="00000000000000000000"/>
      <p:regular r:id="rId17"/>
    </p:embeddedFont>
    <p:embeddedFont>
      <p:font typeface="Roboto Mono Italics" charset="1" panose="00000000000000000000"/>
      <p:regular r:id="rId18"/>
    </p:embeddedFont>
    <p:embeddedFont>
      <p:font typeface="Roboto Mono Bold Italics" charset="1" panose="00000000000000000000"/>
      <p:regular r:id="rId19"/>
    </p:embeddedFont>
    <p:embeddedFont>
      <p:font typeface="Roboto Mono Thin" charset="1" panose="00000000000000000000"/>
      <p:regular r:id="rId20"/>
    </p:embeddedFont>
    <p:embeddedFont>
      <p:font typeface="Roboto Mono Thin Italics" charset="1" panose="00000000000000000000"/>
      <p:regular r:id="rId21"/>
    </p:embeddedFont>
    <p:embeddedFont>
      <p:font typeface="Roboto Mono Light" charset="1" panose="00000000000000000000"/>
      <p:regular r:id="rId22"/>
    </p:embeddedFont>
    <p:embeddedFont>
      <p:font typeface="Roboto Mono Light Italics" charset="1" panose="00000000000000000000"/>
      <p:regular r:id="rId23"/>
    </p:embeddedFont>
    <p:embeddedFont>
      <p:font typeface="Roboto Mono Medium" charset="1" panose="00000000000000000000"/>
      <p:regular r:id="rId24"/>
    </p:embeddedFont>
    <p:embeddedFont>
      <p:font typeface="Roboto Mono Medium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4612" y="2091988"/>
            <a:ext cx="1978733" cy="1978733"/>
          </a:xfrm>
          <a:custGeom>
            <a:avLst/>
            <a:gdLst/>
            <a:ahLst/>
            <a:cxnLst/>
            <a:rect r="r" b="b" t="t" l="l"/>
            <a:pathLst>
              <a:path h="1978733" w="1978733">
                <a:moveTo>
                  <a:pt x="0" y="0"/>
                </a:moveTo>
                <a:lnTo>
                  <a:pt x="1978733" y="0"/>
                </a:lnTo>
                <a:lnTo>
                  <a:pt x="1978733" y="1978733"/>
                </a:lnTo>
                <a:lnTo>
                  <a:pt x="0" y="1978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31495" y="183235"/>
            <a:ext cx="2482099" cy="548285"/>
          </a:xfrm>
          <a:custGeom>
            <a:avLst/>
            <a:gdLst/>
            <a:ahLst/>
            <a:cxnLst/>
            <a:rect r="r" b="b" t="t" l="l"/>
            <a:pathLst>
              <a:path h="548285" w="2482099">
                <a:moveTo>
                  <a:pt x="0" y="0"/>
                </a:moveTo>
                <a:lnTo>
                  <a:pt x="2482099" y="0"/>
                </a:lnTo>
                <a:lnTo>
                  <a:pt x="2482099" y="548285"/>
                </a:lnTo>
                <a:lnTo>
                  <a:pt x="0" y="5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19776" y="5498093"/>
            <a:ext cx="4459719" cy="33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2"/>
              </a:lnSpc>
            </a:pPr>
            <a:r>
              <a:rPr lang="en-US" sz="2023" spc="384">
                <a:solidFill>
                  <a:srgbClr val="FFFFFF"/>
                </a:solidFill>
                <a:latin typeface="Montserrat Light"/>
              </a:rPr>
              <a:t>Prepared By : Shruti Soni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9776" y="5930505"/>
            <a:ext cx="4459719" cy="33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2"/>
              </a:lnSpc>
            </a:pPr>
            <a:r>
              <a:rPr lang="en-US" sz="2023" spc="384">
                <a:solidFill>
                  <a:srgbClr val="FFFFFF"/>
                </a:solidFill>
                <a:latin typeface="Montserrat Light"/>
              </a:rPr>
              <a:t>En_roll:22002171210182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19776" y="6364891"/>
            <a:ext cx="4459719" cy="33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2"/>
              </a:lnSpc>
            </a:pPr>
            <a:r>
              <a:rPr lang="en-US" sz="2023" spc="384">
                <a:solidFill>
                  <a:srgbClr val="FFFFFF"/>
                </a:solidFill>
                <a:latin typeface="Montserrat Light"/>
              </a:rPr>
              <a:t>Roll_no:217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19776" y="6799278"/>
            <a:ext cx="4459719" cy="33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2"/>
              </a:lnSpc>
            </a:pPr>
            <a:r>
              <a:rPr lang="en-US" sz="2023" spc="384">
                <a:solidFill>
                  <a:srgbClr val="FFFFFF"/>
                </a:solidFill>
                <a:latin typeface="Montserrat Light"/>
              </a:rPr>
              <a:t>B_7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4910" y="2704140"/>
            <a:ext cx="4842130" cy="67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2"/>
              </a:lnSpc>
              <a:spcBef>
                <a:spcPct val="0"/>
              </a:spcBef>
            </a:pPr>
            <a:r>
              <a:rPr lang="en-US" sz="3823" spc="726">
                <a:solidFill>
                  <a:srgbClr val="FFFFFF"/>
                </a:solidFill>
                <a:latin typeface="Montserrat Light Bold"/>
              </a:rPr>
              <a:t>Spotify clone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6175" y="2466975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31495" y="183235"/>
            <a:ext cx="2482099" cy="548285"/>
          </a:xfrm>
          <a:custGeom>
            <a:avLst/>
            <a:gdLst/>
            <a:ahLst/>
            <a:cxnLst/>
            <a:rect r="r" b="b" t="t" l="l"/>
            <a:pathLst>
              <a:path h="548285" w="2482099">
                <a:moveTo>
                  <a:pt x="0" y="0"/>
                </a:moveTo>
                <a:lnTo>
                  <a:pt x="2482099" y="0"/>
                </a:lnTo>
                <a:lnTo>
                  <a:pt x="2482099" y="548285"/>
                </a:lnTo>
                <a:lnTo>
                  <a:pt x="0" y="5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49435" y="5601041"/>
            <a:ext cx="5854730" cy="1500940"/>
          </a:xfrm>
          <a:custGeom>
            <a:avLst/>
            <a:gdLst/>
            <a:ahLst/>
            <a:cxnLst/>
            <a:rect r="r" b="b" t="t" l="l"/>
            <a:pathLst>
              <a:path h="1500940" w="5854730">
                <a:moveTo>
                  <a:pt x="0" y="0"/>
                </a:moveTo>
                <a:lnTo>
                  <a:pt x="5854730" y="0"/>
                </a:lnTo>
                <a:lnTo>
                  <a:pt x="5854730" y="1500940"/>
                </a:lnTo>
                <a:lnTo>
                  <a:pt x="0" y="15009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82519" y="1648109"/>
            <a:ext cx="2858929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7108" y="2498324"/>
            <a:ext cx="2088713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7408" y="3346731"/>
            <a:ext cx="1777365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Merits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150" y="492102"/>
            <a:ext cx="4289941" cy="4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  <a:spcBef>
                <a:spcPct val="0"/>
              </a:spcBef>
            </a:pPr>
            <a:r>
              <a:rPr lang="en-US" sz="2523" spc="479">
                <a:solidFill>
                  <a:srgbClr val="FFFFFF"/>
                </a:solidFill>
                <a:latin typeface="Montserrat Light Bold"/>
              </a:rPr>
              <a:t>Content outline: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93413" y="5009809"/>
            <a:ext cx="2924056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Future scope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70637" y="4178270"/>
            <a:ext cx="2177058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Demerits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6175" y="2317444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31495" y="183235"/>
            <a:ext cx="2482099" cy="548285"/>
          </a:xfrm>
          <a:custGeom>
            <a:avLst/>
            <a:gdLst/>
            <a:ahLst/>
            <a:cxnLst/>
            <a:rect r="r" b="b" t="t" l="l"/>
            <a:pathLst>
              <a:path h="548285" w="2482099">
                <a:moveTo>
                  <a:pt x="0" y="0"/>
                </a:moveTo>
                <a:lnTo>
                  <a:pt x="2482099" y="0"/>
                </a:lnTo>
                <a:lnTo>
                  <a:pt x="2482099" y="548285"/>
                </a:lnTo>
                <a:lnTo>
                  <a:pt x="0" y="5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7338" y="533377"/>
            <a:ext cx="3797618" cy="43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2"/>
              </a:lnSpc>
            </a:pPr>
            <a:r>
              <a:rPr lang="en-US" sz="2523" spc="479">
                <a:solidFill>
                  <a:srgbClr val="FFFFFF"/>
                </a:solidFill>
                <a:latin typeface="Roboto Mono Bold"/>
              </a:rPr>
              <a:t>1.Introduction: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0036" y="1563358"/>
            <a:ext cx="8182044" cy="147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8392" indent="-229196" lvl="1">
              <a:lnSpc>
                <a:spcPts val="2972"/>
              </a:lnSpc>
              <a:buFont typeface="Arial"/>
              <a:buChar char="•"/>
            </a:pPr>
            <a:r>
              <a:rPr lang="en-US" sz="2123" spc="403">
                <a:solidFill>
                  <a:srgbClr val="FFFFFF"/>
                </a:solidFill>
                <a:latin typeface="Montserrat Light"/>
              </a:rPr>
              <a:t>Spotify clone aims to create a music streaming platform that replicates the features and functionalities of the popular music streaming service,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0036" y="3468982"/>
            <a:ext cx="8182044" cy="104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6802" indent="-218401" lvl="1">
              <a:lnSpc>
                <a:spcPts val="2832"/>
              </a:lnSpc>
              <a:buFont typeface="Arial"/>
              <a:buChar char="•"/>
            </a:pPr>
            <a:r>
              <a:rPr lang="en-US" sz="2023" spc="384">
                <a:solidFill>
                  <a:srgbClr val="FFFFFF"/>
                </a:solidFill>
                <a:latin typeface="Montserrat Light"/>
              </a:rPr>
              <a:t>The purpose of this project is to provide users with a similar music listening experience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31495" y="183235"/>
            <a:ext cx="2482099" cy="548285"/>
          </a:xfrm>
          <a:custGeom>
            <a:avLst/>
            <a:gdLst/>
            <a:ahLst/>
            <a:cxnLst/>
            <a:rect r="r" b="b" t="t" l="l"/>
            <a:pathLst>
              <a:path h="548285" w="2482099">
                <a:moveTo>
                  <a:pt x="0" y="0"/>
                </a:moveTo>
                <a:lnTo>
                  <a:pt x="2482099" y="0"/>
                </a:lnTo>
                <a:lnTo>
                  <a:pt x="2482099" y="548285"/>
                </a:lnTo>
                <a:lnTo>
                  <a:pt x="0" y="548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6175" y="1984930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3888" y="653952"/>
            <a:ext cx="2875560" cy="4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2523" spc="479">
                <a:solidFill>
                  <a:srgbClr val="FFFFFF"/>
                </a:solidFill>
                <a:latin typeface="Montserrat Light Bold"/>
              </a:rPr>
              <a:t>2.features: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6152" y="1327023"/>
            <a:ext cx="4337090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Playlist managment: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0926" y="2012213"/>
            <a:ext cx="8219441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  <a:spcBef>
                <a:spcPct val="0"/>
              </a:spcBef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Create and manage personalized playlist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152" y="2697403"/>
            <a:ext cx="4654153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Backend architecture: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8182" y="3383884"/>
            <a:ext cx="3285054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  <a:spcBef>
                <a:spcPct val="0"/>
              </a:spcBef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 CSS &amp; JavaScript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7352" y="4151527"/>
            <a:ext cx="4439603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Play &amp; control Music: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8182" y="4923733"/>
            <a:ext cx="7312977" cy="116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2"/>
              </a:lnSpc>
              <a:spcBef>
                <a:spcPct val="0"/>
              </a:spcBef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User can control music with play, pause, skip, previous ,next and volume controls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8996" y="183235"/>
            <a:ext cx="2482099" cy="548285"/>
          </a:xfrm>
          <a:custGeom>
            <a:avLst/>
            <a:gdLst/>
            <a:ahLst/>
            <a:cxnLst/>
            <a:rect r="r" b="b" t="t" l="l"/>
            <a:pathLst>
              <a:path h="548285" w="2482099">
                <a:moveTo>
                  <a:pt x="0" y="0"/>
                </a:moveTo>
                <a:lnTo>
                  <a:pt x="2482099" y="0"/>
                </a:lnTo>
                <a:lnTo>
                  <a:pt x="2482099" y="548285"/>
                </a:lnTo>
                <a:lnTo>
                  <a:pt x="0" y="548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6175" y="2466975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4738" y="238914"/>
            <a:ext cx="2005108" cy="38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  <a:spcBef>
                <a:spcPct val="0"/>
              </a:spcBef>
            </a:pPr>
            <a:r>
              <a:rPr lang="en-US" sz="2223" spc="422">
                <a:solidFill>
                  <a:srgbClr val="FFFFFF"/>
                </a:solidFill>
                <a:latin typeface="Montserrat Light Bold"/>
              </a:rPr>
              <a:t>3.Merits: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772" y="703354"/>
            <a:ext cx="7628047" cy="772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User can control music without any subscription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7772" y="1666061"/>
            <a:ext cx="7628047" cy="116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Users can upload their own songs, allowing for a more personalized music experience.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7772" y="3019090"/>
            <a:ext cx="7628047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Offline Access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4738" y="3610322"/>
            <a:ext cx="2577680" cy="38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  <a:spcBef>
                <a:spcPct val="0"/>
              </a:spcBef>
            </a:pPr>
            <a:r>
              <a:rPr lang="en-US" sz="2223" spc="422">
                <a:solidFill>
                  <a:srgbClr val="FFFFFF"/>
                </a:solidFill>
                <a:latin typeface="Montserrat Light Bold"/>
              </a:rPr>
              <a:t>4.Demerits: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7772" y="4208827"/>
            <a:ext cx="8433081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Storage and Bandwidth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7772" y="4781008"/>
            <a:ext cx="7628047" cy="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489" indent="-231745" lvl="1">
              <a:lnSpc>
                <a:spcPts val="3005"/>
              </a:lnSpc>
              <a:buFont typeface="Arial"/>
              <a:buChar char="•"/>
            </a:pPr>
            <a:r>
              <a:rPr lang="en-US" sz="2146" spc="407">
                <a:solidFill>
                  <a:srgbClr val="FFFFFF"/>
                </a:solidFill>
                <a:latin typeface="Montserrat Light"/>
              </a:rPr>
              <a:t>Complexity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2777" y="5341712"/>
            <a:ext cx="7628047" cy="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489" indent="-231745" lvl="1">
              <a:lnSpc>
                <a:spcPts val="3005"/>
              </a:lnSpc>
              <a:buFont typeface="Arial"/>
              <a:buChar char="•"/>
            </a:pPr>
            <a:r>
              <a:rPr lang="en-US" sz="2146" spc="407">
                <a:solidFill>
                  <a:srgbClr val="FFFFFF"/>
                </a:solidFill>
                <a:latin typeface="Montserrat Light"/>
              </a:rPr>
              <a:t>Not responsive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6175" y="2466975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8996" y="183235"/>
            <a:ext cx="2482099" cy="548285"/>
          </a:xfrm>
          <a:custGeom>
            <a:avLst/>
            <a:gdLst/>
            <a:ahLst/>
            <a:cxnLst/>
            <a:rect r="r" b="b" t="t" l="l"/>
            <a:pathLst>
              <a:path h="548285" w="2482099">
                <a:moveTo>
                  <a:pt x="0" y="0"/>
                </a:moveTo>
                <a:lnTo>
                  <a:pt x="2482099" y="0"/>
                </a:lnTo>
                <a:lnTo>
                  <a:pt x="2482099" y="548285"/>
                </a:lnTo>
                <a:lnTo>
                  <a:pt x="0" y="5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3705" y="300308"/>
            <a:ext cx="3829656" cy="4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  <a:spcBef>
                <a:spcPct val="0"/>
              </a:spcBef>
            </a:pPr>
            <a:r>
              <a:rPr lang="en-US" sz="2523" spc="479">
                <a:solidFill>
                  <a:srgbClr val="FFFFFF"/>
                </a:solidFill>
                <a:latin typeface="Montserrat Light Bold"/>
              </a:rPr>
              <a:t>5.Future Scope: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6116" y="1100236"/>
            <a:ext cx="9067484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Localized Content and Global Expansion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116" y="1834342"/>
            <a:ext cx="9067484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AI driven music creation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6116" y="2587499"/>
            <a:ext cx="9067484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Integration with Emerging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6116" y="3442947"/>
            <a:ext cx="9067484" cy="38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981" indent="-239991" lvl="1">
              <a:lnSpc>
                <a:spcPts val="3112"/>
              </a:lnSpc>
              <a:buFont typeface="Arial"/>
              <a:buChar char="•"/>
            </a:pPr>
            <a:r>
              <a:rPr lang="en-US" sz="2223" spc="422">
                <a:solidFill>
                  <a:srgbClr val="FFFFFF"/>
                </a:solidFill>
                <a:latin typeface="Montserrat Light"/>
              </a:rPr>
              <a:t>responsive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4960" y="2043982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20560" y="4754664"/>
            <a:ext cx="4210050" cy="45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09" spc="1056">
                <a:solidFill>
                  <a:srgbClr val="FFFFFF"/>
                </a:solidFill>
                <a:latin typeface="Montserrat Classic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DAGBHLkpL9w</dc:identifier>
  <dcterms:modified xsi:type="dcterms:W3CDTF">2011-08-01T06:04:30Z</dcterms:modified>
  <cp:revision>1</cp:revision>
  <dc:title>Orange and Blue Frosted Photo Branding Guidelines Presentation</dc:title>
</cp:coreProperties>
</file>