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1EF5F-B88D-4760-B137-99AB690D8AEA}" v="2860" dt="2020-04-29T12:16:08.965"/>
    <p1510:client id="{B6D890CB-F255-8208-D245-DE6B8C7D5A25}" v="62" dt="2020-05-04T11:13:24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Kekre" userId="S::en16cs301261@medicaps.ac.in::84bf8222-d4c0-468a-8dff-a2ae8415898e" providerId="AD" clId="Web-{B6D890CB-F255-8208-D245-DE6B8C7D5A25}"/>
    <pc:docChg chg="modSld">
      <pc:chgData name="Siddharth Kekre" userId="S::en16cs301261@medicaps.ac.in::84bf8222-d4c0-468a-8dff-a2ae8415898e" providerId="AD" clId="Web-{B6D890CB-F255-8208-D245-DE6B8C7D5A25}" dt="2020-05-04T11:13:20.077" v="43"/>
      <pc:docMkLst>
        <pc:docMk/>
      </pc:docMkLst>
      <pc:sldChg chg="modSp">
        <pc:chgData name="Siddharth Kekre" userId="S::en16cs301261@medicaps.ac.in::84bf8222-d4c0-468a-8dff-a2ae8415898e" providerId="AD" clId="Web-{B6D890CB-F255-8208-D245-DE6B8C7D5A25}" dt="2020-05-04T11:13:20.077" v="43"/>
        <pc:sldMkLst>
          <pc:docMk/>
          <pc:sldMk cId="3942076742" sldId="263"/>
        </pc:sldMkLst>
        <pc:graphicFrameChg chg="mod modGraphic">
          <ac:chgData name="Siddharth Kekre" userId="S::en16cs301261@medicaps.ac.in::84bf8222-d4c0-468a-8dff-a2ae8415898e" providerId="AD" clId="Web-{B6D890CB-F255-8208-D245-DE6B8C7D5A25}" dt="2020-05-04T11:13:20.077" v="43"/>
          <ac:graphicFrameMkLst>
            <pc:docMk/>
            <pc:sldMk cId="3942076742" sldId="263"/>
            <ac:graphicFrameMk id="5" creationId="{2883F5EC-443D-4324-A49F-C80F779756B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B95A0-3AFA-4EDB-BEA0-335F99FC71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FA980F-F6DB-4CC8-854D-4EA1675115D3}">
      <dgm:prSet phldrT="[Text]" phldr="0"/>
      <dgm:spPr/>
      <dgm:t>
        <a:bodyPr/>
        <a:lstStyle/>
        <a:p>
          <a:pPr rtl="0"/>
          <a:r>
            <a:rPr lang="en-GB" b="1" dirty="0">
              <a:latin typeface="Times New Roman"/>
              <a:cs typeface="Times New Roman"/>
            </a:rPr>
            <a:t> </a:t>
          </a:r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Data Gathering</a:t>
          </a:r>
        </a:p>
      </dgm:t>
    </dgm:pt>
    <dgm:pt modelId="{3A0D6F92-5FD7-471F-A843-7CEA7B9E2652}" type="parTrans" cxnId="{BA96A1CB-BD10-4738-AFFD-5B73C98DC00F}">
      <dgm:prSet/>
      <dgm:spPr/>
      <dgm:t>
        <a:bodyPr/>
        <a:lstStyle/>
        <a:p>
          <a:endParaRPr lang="en-GB"/>
        </a:p>
      </dgm:t>
    </dgm:pt>
    <dgm:pt modelId="{FFF55CB1-CE05-4ED1-B944-92F160837931}" type="sibTrans" cxnId="{BA96A1CB-BD10-4738-AFFD-5B73C98DC00F}">
      <dgm:prSet/>
      <dgm:spPr/>
      <dgm:t>
        <a:bodyPr/>
        <a:lstStyle/>
        <a:p>
          <a:endParaRPr lang="en-GB"/>
        </a:p>
      </dgm:t>
    </dgm:pt>
    <dgm:pt modelId="{FED1B39F-2D95-4372-9FF8-795900EBE9CB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 Data Preprocessing</a:t>
          </a:r>
        </a:p>
      </dgm:t>
    </dgm:pt>
    <dgm:pt modelId="{89F03F2D-9F07-40D4-A027-E036FA98C534}" type="parTrans" cxnId="{6576B423-0E6E-4B45-A6C6-C8FB6BE298AE}">
      <dgm:prSet/>
      <dgm:spPr/>
      <dgm:t>
        <a:bodyPr/>
        <a:lstStyle/>
        <a:p>
          <a:endParaRPr lang="en-GB"/>
        </a:p>
      </dgm:t>
    </dgm:pt>
    <dgm:pt modelId="{9B148860-0C35-4333-ADBE-B2835BB68251}" type="sibTrans" cxnId="{6576B423-0E6E-4B45-A6C6-C8FB6BE298AE}">
      <dgm:prSet/>
      <dgm:spPr/>
      <dgm:t>
        <a:bodyPr/>
        <a:lstStyle/>
        <a:p>
          <a:endParaRPr lang="en-GB"/>
        </a:p>
      </dgm:t>
    </dgm:pt>
    <dgm:pt modelId="{13A354A7-24B4-4931-A760-78C4758A73A6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Yash Jain</a:t>
          </a:r>
        </a:p>
      </dgm:t>
    </dgm:pt>
    <dgm:pt modelId="{EEC67C39-24A9-4777-B812-B87C3E1AA068}" type="parTrans" cxnId="{D585892F-6D57-46E8-8287-7E2808BED3D2}">
      <dgm:prSet/>
      <dgm:spPr/>
      <dgm:t>
        <a:bodyPr/>
        <a:lstStyle/>
        <a:p>
          <a:endParaRPr lang="en-GB"/>
        </a:p>
      </dgm:t>
    </dgm:pt>
    <dgm:pt modelId="{F6DF00FA-6569-4C29-808B-97AFF2920337}" type="sibTrans" cxnId="{D585892F-6D57-46E8-8287-7E2808BED3D2}">
      <dgm:prSet/>
      <dgm:spPr/>
      <dgm:t>
        <a:bodyPr/>
        <a:lstStyle/>
        <a:p>
          <a:endParaRPr lang="en-GB"/>
        </a:p>
      </dgm:t>
    </dgm:pt>
    <dgm:pt modelId="{67B5AEA4-DEEE-48CF-83CA-CF73383CA0F1}">
      <dgm:prSet phldrT="[Text]"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2</a:t>
          </a:r>
        </a:p>
      </dgm:t>
    </dgm:pt>
    <dgm:pt modelId="{A6DBF014-A66C-43CB-840B-8A360C5C91FE}" type="parTrans" cxnId="{BD09D254-B064-4E50-B6B0-1C47D1485CCF}">
      <dgm:prSet/>
      <dgm:spPr/>
      <dgm:t>
        <a:bodyPr/>
        <a:lstStyle/>
        <a:p>
          <a:endParaRPr lang="en-GB"/>
        </a:p>
      </dgm:t>
    </dgm:pt>
    <dgm:pt modelId="{9F3BA896-7458-4C83-A5BB-46D13A9C1223}" type="sibTrans" cxnId="{BD09D254-B064-4E50-B6B0-1C47D1485CCF}">
      <dgm:prSet/>
      <dgm:spPr/>
      <dgm:t>
        <a:bodyPr/>
        <a:lstStyle/>
        <a:p>
          <a:endParaRPr lang="en-GB"/>
        </a:p>
      </dgm:t>
    </dgm:pt>
    <dgm:pt modelId="{D1311388-9D6E-41A6-9954-A8E34AA53201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Data Visualisation</a:t>
          </a:r>
        </a:p>
      </dgm:t>
    </dgm:pt>
    <dgm:pt modelId="{CCFF300C-7946-427F-93F4-2A9C4A62F2B4}" type="parTrans" cxnId="{51859F1D-553A-4E09-9192-AC66BEBA2935}">
      <dgm:prSet/>
      <dgm:spPr/>
      <dgm:t>
        <a:bodyPr/>
        <a:lstStyle/>
        <a:p>
          <a:endParaRPr lang="en-GB"/>
        </a:p>
      </dgm:t>
    </dgm:pt>
    <dgm:pt modelId="{C09AEDCA-13D1-445C-9018-4B4DFC946C64}" type="sibTrans" cxnId="{51859F1D-553A-4E09-9192-AC66BEBA2935}">
      <dgm:prSet/>
      <dgm:spPr/>
      <dgm:t>
        <a:bodyPr/>
        <a:lstStyle/>
        <a:p>
          <a:endParaRPr lang="en-GB"/>
        </a:p>
      </dgm:t>
    </dgm:pt>
    <dgm:pt modelId="{276E9885-51DF-4548-9242-281BBB2417C4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Literature Review</a:t>
          </a:r>
        </a:p>
      </dgm:t>
    </dgm:pt>
    <dgm:pt modelId="{8CE59DE7-892B-4B30-AA11-894C8433DC26}" type="parTrans" cxnId="{8C6E5E11-D2D0-4054-8845-715254522AB3}">
      <dgm:prSet/>
      <dgm:spPr/>
      <dgm:t>
        <a:bodyPr/>
        <a:lstStyle/>
        <a:p>
          <a:endParaRPr lang="en-GB"/>
        </a:p>
      </dgm:t>
    </dgm:pt>
    <dgm:pt modelId="{BD0A429E-DF58-4F08-9893-FEEDB299AAD0}" type="sibTrans" cxnId="{8C6E5E11-D2D0-4054-8845-715254522AB3}">
      <dgm:prSet/>
      <dgm:spPr/>
      <dgm:t>
        <a:bodyPr/>
        <a:lstStyle/>
        <a:p>
          <a:endParaRPr lang="en-GB"/>
        </a:p>
      </dgm:t>
    </dgm:pt>
    <dgm:pt modelId="{710D7B17-A071-478F-99A4-7B610CE08DB8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Shruti Saxena</a:t>
          </a:r>
        </a:p>
      </dgm:t>
    </dgm:pt>
    <dgm:pt modelId="{65A9E042-EA64-4583-926B-AE81FED92F5F}" type="parTrans" cxnId="{DF4437BA-19BE-4B88-BE0E-AC7A0C511418}">
      <dgm:prSet/>
      <dgm:spPr/>
      <dgm:t>
        <a:bodyPr/>
        <a:lstStyle/>
        <a:p>
          <a:endParaRPr lang="en-GB"/>
        </a:p>
      </dgm:t>
    </dgm:pt>
    <dgm:pt modelId="{00AA2352-7F65-4A46-B49C-7A0AB10D63AE}" type="sibTrans" cxnId="{DF4437BA-19BE-4B88-BE0E-AC7A0C511418}">
      <dgm:prSet/>
      <dgm:spPr/>
      <dgm:t>
        <a:bodyPr/>
        <a:lstStyle/>
        <a:p>
          <a:endParaRPr lang="en-GB"/>
        </a:p>
      </dgm:t>
    </dgm:pt>
    <dgm:pt modelId="{2CC09A01-883A-4A35-927E-914DD45156CF}">
      <dgm:prSet phldrT="[Text]"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3</a:t>
          </a:r>
        </a:p>
      </dgm:t>
    </dgm:pt>
    <dgm:pt modelId="{ADEDA38F-D04F-4FE1-8F62-6655B983EF3A}" type="parTrans" cxnId="{75584924-3136-4248-85DE-976AD97F3205}">
      <dgm:prSet/>
      <dgm:spPr/>
      <dgm:t>
        <a:bodyPr/>
        <a:lstStyle/>
        <a:p>
          <a:endParaRPr lang="en-GB"/>
        </a:p>
      </dgm:t>
    </dgm:pt>
    <dgm:pt modelId="{FAD16EA6-E621-47FF-8533-6730FA110C9D}" type="sibTrans" cxnId="{75584924-3136-4248-85DE-976AD97F3205}">
      <dgm:prSet/>
      <dgm:spPr/>
      <dgm:t>
        <a:bodyPr/>
        <a:lstStyle/>
        <a:p>
          <a:endParaRPr lang="en-GB"/>
        </a:p>
      </dgm:t>
    </dgm:pt>
    <dgm:pt modelId="{6A120CA7-6CD9-4D9E-8AF0-466F50FCFC6B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Model Training </a:t>
          </a:r>
        </a:p>
      </dgm:t>
    </dgm:pt>
    <dgm:pt modelId="{068F6D25-E53F-444F-8F0D-BDAEC0B2CB26}" type="parTrans" cxnId="{7049D17F-8404-42C5-AA03-0C9FBDAF5770}">
      <dgm:prSet/>
      <dgm:spPr/>
    </dgm:pt>
    <dgm:pt modelId="{81DC5C35-0DAA-4F80-A851-7EC9108B7EA0}" type="sibTrans" cxnId="{7049D17F-8404-42C5-AA03-0C9FBDAF5770}">
      <dgm:prSet/>
      <dgm:spPr/>
    </dgm:pt>
    <dgm:pt modelId="{69F14D18-DC41-4D80-8960-2473A41365AA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Azure Workout &amp; Deployment(Heroku)</a:t>
          </a:r>
        </a:p>
      </dgm:t>
    </dgm:pt>
    <dgm:pt modelId="{32FBF05C-1BEA-491E-85FB-3221C8508BBC}" type="parTrans" cxnId="{819AEC62-C94F-4E41-84D3-58CCDEF9FA41}">
      <dgm:prSet/>
      <dgm:spPr/>
    </dgm:pt>
    <dgm:pt modelId="{5BEDED2F-B2AF-4164-A6FB-FC7B35C401CC}" type="sibTrans" cxnId="{819AEC62-C94F-4E41-84D3-58CCDEF9FA41}">
      <dgm:prSet/>
      <dgm:spPr/>
    </dgm:pt>
    <dgm:pt modelId="{A5AC7487-09F6-4120-9CD5-75CABA4F4875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Shruti Jain</a:t>
          </a:r>
        </a:p>
      </dgm:t>
    </dgm:pt>
    <dgm:pt modelId="{BABBDBC1-51CE-4FBF-890F-D686DB6D5E68}" type="parTrans" cxnId="{29CB8E9A-CAE4-4D0A-B806-434B2EC4841C}">
      <dgm:prSet/>
      <dgm:spPr/>
    </dgm:pt>
    <dgm:pt modelId="{6546FD51-4335-4A88-BBDC-33D90B72D6E1}" type="sibTrans" cxnId="{29CB8E9A-CAE4-4D0A-B806-434B2EC4841C}">
      <dgm:prSet/>
      <dgm:spPr/>
    </dgm:pt>
    <dgm:pt modelId="{E0D8050D-E7B3-4EF9-B58E-9124A0558BD1}">
      <dgm:prSet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4</a:t>
          </a:r>
        </a:p>
      </dgm:t>
    </dgm:pt>
    <dgm:pt modelId="{2AB9EBFC-859F-438C-BEC9-365B4C43AAFC}" type="parTrans" cxnId="{9C6B546E-7DE1-4AFA-AAC9-92314B5F9F61}">
      <dgm:prSet/>
      <dgm:spPr/>
    </dgm:pt>
    <dgm:pt modelId="{B8B65644-3354-4230-B37A-5B78270B11E0}" type="sibTrans" cxnId="{9C6B546E-7DE1-4AFA-AAC9-92314B5F9F61}">
      <dgm:prSet/>
      <dgm:spPr/>
    </dgm:pt>
    <dgm:pt modelId="{5036850E-9352-4B15-BD0C-ED0043736484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GitHub &amp;Web App</a:t>
          </a:r>
        </a:p>
      </dgm:t>
    </dgm:pt>
    <dgm:pt modelId="{B2484BA9-F79D-488D-8281-5E2C57DC977A}" type="parTrans" cxnId="{DD2D44C1-A756-4020-879D-7B340156D9CD}">
      <dgm:prSet/>
      <dgm:spPr/>
    </dgm:pt>
    <dgm:pt modelId="{7E711533-110A-458B-BE10-898C2FCBB8D0}" type="sibTrans" cxnId="{DD2D44C1-A756-4020-879D-7B340156D9CD}">
      <dgm:prSet/>
      <dgm:spPr/>
    </dgm:pt>
    <dgm:pt modelId="{7B6AC36C-77B9-4C80-A8E4-26E69835537A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Model Deployment(GCloud)</a:t>
          </a:r>
        </a:p>
      </dgm:t>
    </dgm:pt>
    <dgm:pt modelId="{013FE974-984C-4815-9A36-3CF1BEFA1289}" type="parTrans" cxnId="{6CD429A8-549D-4237-B24E-2735B807D4FE}">
      <dgm:prSet/>
      <dgm:spPr/>
    </dgm:pt>
    <dgm:pt modelId="{F1AEAC64-C602-46CF-9795-E4216E5AC524}" type="sibTrans" cxnId="{6CD429A8-549D-4237-B24E-2735B807D4FE}">
      <dgm:prSet/>
      <dgm:spPr/>
    </dgm:pt>
    <dgm:pt modelId="{37D5BA89-8714-4901-ADF5-F3C0ED17B92E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Siddharth Kekre</a:t>
          </a:r>
        </a:p>
      </dgm:t>
    </dgm:pt>
    <dgm:pt modelId="{70D933A6-AF51-4E1B-9A3E-68861B98FAE1}" type="parTrans" cxnId="{916D0C2C-E948-4A62-A441-1183A2F12C83}">
      <dgm:prSet/>
      <dgm:spPr/>
    </dgm:pt>
    <dgm:pt modelId="{3B9C3481-6E51-4428-8DDE-1452DDD45E27}" type="sibTrans" cxnId="{916D0C2C-E948-4A62-A441-1183A2F12C83}">
      <dgm:prSet/>
      <dgm:spPr/>
    </dgm:pt>
    <dgm:pt modelId="{ABEA48BB-1E86-4AC4-A540-BF58C5E0F253}">
      <dgm:prSet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1</a:t>
          </a:r>
          <a:endParaRPr lang="en-US" dirty="0"/>
        </a:p>
      </dgm:t>
    </dgm:pt>
    <dgm:pt modelId="{21F22F2E-E0D7-4F7B-8129-3C99E00358CB}" type="parTrans" cxnId="{6ADC88DE-603E-4991-92E7-F3EEE53812B3}">
      <dgm:prSet/>
      <dgm:spPr/>
    </dgm:pt>
    <dgm:pt modelId="{30BC0A7D-7410-4F3E-90DC-6E96FA2C1E79}" type="sibTrans" cxnId="{6ADC88DE-603E-4991-92E7-F3EEE53812B3}">
      <dgm:prSet/>
      <dgm:spPr/>
    </dgm:pt>
    <dgm:pt modelId="{0A843FF2-A26D-4AAC-AA72-5FA2035B5CF7}" type="pres">
      <dgm:prSet presAssocID="{120B95A0-3AFA-4EDB-BEA0-335F99FC71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434933-A197-4689-8C66-F22C5217C650}" type="pres">
      <dgm:prSet presAssocID="{ABEA48BB-1E86-4AC4-A540-BF58C5E0F253}" presName="horFlow" presStyleCnt="0"/>
      <dgm:spPr/>
    </dgm:pt>
    <dgm:pt modelId="{03BF46B3-8341-4F22-8421-416009D8CD67}" type="pres">
      <dgm:prSet presAssocID="{ABEA48BB-1E86-4AC4-A540-BF58C5E0F253}" presName="bigChev" presStyleLbl="node1" presStyleIdx="0" presStyleCnt="4"/>
      <dgm:spPr/>
    </dgm:pt>
    <dgm:pt modelId="{A1B8BC7A-9A05-4CDD-8750-208A21D76E7B}" type="pres">
      <dgm:prSet presAssocID="{3A0D6F92-5FD7-471F-A843-7CEA7B9E2652}" presName="parTrans" presStyleCnt="0"/>
      <dgm:spPr/>
    </dgm:pt>
    <dgm:pt modelId="{C67CC4BE-3BB2-4911-9D48-EB77B22C3316}" type="pres">
      <dgm:prSet presAssocID="{02FA980F-F6DB-4CC8-854D-4EA1675115D3}" presName="node" presStyleLbl="alignAccFollowNode1" presStyleIdx="0" presStyleCnt="12">
        <dgm:presLayoutVars>
          <dgm:bulletEnabled val="1"/>
        </dgm:presLayoutVars>
      </dgm:prSet>
      <dgm:spPr/>
    </dgm:pt>
    <dgm:pt modelId="{F323E5A6-252C-4AE2-8EF5-3389C87F10EE}" type="pres">
      <dgm:prSet presAssocID="{FFF55CB1-CE05-4ED1-B944-92F160837931}" presName="sibTrans" presStyleCnt="0"/>
      <dgm:spPr/>
    </dgm:pt>
    <dgm:pt modelId="{8555C650-249F-49E2-9029-C3CFE4E32A89}" type="pres">
      <dgm:prSet presAssocID="{FED1B39F-2D95-4372-9FF8-795900EBE9CB}" presName="node" presStyleLbl="alignAccFollowNode1" presStyleIdx="1" presStyleCnt="12">
        <dgm:presLayoutVars>
          <dgm:bulletEnabled val="1"/>
        </dgm:presLayoutVars>
      </dgm:prSet>
      <dgm:spPr/>
    </dgm:pt>
    <dgm:pt modelId="{E56AD30D-E8A6-4E5E-B9C2-2EE58A9B4A81}" type="pres">
      <dgm:prSet presAssocID="{9B148860-0C35-4333-ADBE-B2835BB68251}" presName="sibTrans" presStyleCnt="0"/>
      <dgm:spPr/>
    </dgm:pt>
    <dgm:pt modelId="{C9263C71-2251-4C2F-99C9-AA45EE0DEBE6}" type="pres">
      <dgm:prSet presAssocID="{13A354A7-24B4-4931-A760-78C4758A73A6}" presName="node" presStyleLbl="alignAccFollowNode1" presStyleIdx="2" presStyleCnt="12">
        <dgm:presLayoutVars>
          <dgm:bulletEnabled val="1"/>
        </dgm:presLayoutVars>
      </dgm:prSet>
      <dgm:spPr/>
    </dgm:pt>
    <dgm:pt modelId="{0EB5B6E3-C9FB-42CC-A754-92F3515FA59A}" type="pres">
      <dgm:prSet presAssocID="{ABEA48BB-1E86-4AC4-A540-BF58C5E0F253}" presName="vSp" presStyleCnt="0"/>
      <dgm:spPr/>
    </dgm:pt>
    <dgm:pt modelId="{15F04E6B-AA5E-444F-B1D0-F9B3B0CF2D6A}" type="pres">
      <dgm:prSet presAssocID="{67B5AEA4-DEEE-48CF-83CA-CF73383CA0F1}" presName="horFlow" presStyleCnt="0"/>
      <dgm:spPr/>
    </dgm:pt>
    <dgm:pt modelId="{A62946D4-C4C1-4576-86C2-D5779514DF1F}" type="pres">
      <dgm:prSet presAssocID="{67B5AEA4-DEEE-48CF-83CA-CF73383CA0F1}" presName="bigChev" presStyleLbl="node1" presStyleIdx="1" presStyleCnt="4"/>
      <dgm:spPr/>
    </dgm:pt>
    <dgm:pt modelId="{70528D1E-4D79-4C2B-B496-EBF6F91D7C62}" type="pres">
      <dgm:prSet presAssocID="{CCFF300C-7946-427F-93F4-2A9C4A62F2B4}" presName="parTrans" presStyleCnt="0"/>
      <dgm:spPr/>
    </dgm:pt>
    <dgm:pt modelId="{E07C5DD1-8810-4490-8E4A-5BB7DF246FAA}" type="pres">
      <dgm:prSet presAssocID="{D1311388-9D6E-41A6-9954-A8E34AA53201}" presName="node" presStyleLbl="alignAccFollowNode1" presStyleIdx="3" presStyleCnt="12">
        <dgm:presLayoutVars>
          <dgm:bulletEnabled val="1"/>
        </dgm:presLayoutVars>
      </dgm:prSet>
      <dgm:spPr/>
    </dgm:pt>
    <dgm:pt modelId="{823B15D6-1AF1-403C-8483-600A398CAFB1}" type="pres">
      <dgm:prSet presAssocID="{C09AEDCA-13D1-445C-9018-4B4DFC946C64}" presName="sibTrans" presStyleCnt="0"/>
      <dgm:spPr/>
    </dgm:pt>
    <dgm:pt modelId="{AC77CF21-4130-46B8-AD49-9C36F75BCDC9}" type="pres">
      <dgm:prSet presAssocID="{276E9885-51DF-4548-9242-281BBB2417C4}" presName="node" presStyleLbl="alignAccFollowNode1" presStyleIdx="4" presStyleCnt="12">
        <dgm:presLayoutVars>
          <dgm:bulletEnabled val="1"/>
        </dgm:presLayoutVars>
      </dgm:prSet>
      <dgm:spPr/>
    </dgm:pt>
    <dgm:pt modelId="{C1BF92B4-EA0E-436F-BB4E-5CE10E4931CC}" type="pres">
      <dgm:prSet presAssocID="{BD0A429E-DF58-4F08-9893-FEEDB299AAD0}" presName="sibTrans" presStyleCnt="0"/>
      <dgm:spPr/>
    </dgm:pt>
    <dgm:pt modelId="{0777280B-5837-43BC-A614-E5F3123837AE}" type="pres">
      <dgm:prSet presAssocID="{710D7B17-A071-478F-99A4-7B610CE08DB8}" presName="node" presStyleLbl="alignAccFollowNode1" presStyleIdx="5" presStyleCnt="12">
        <dgm:presLayoutVars>
          <dgm:bulletEnabled val="1"/>
        </dgm:presLayoutVars>
      </dgm:prSet>
      <dgm:spPr/>
    </dgm:pt>
    <dgm:pt modelId="{95DABD3A-9718-4FF9-8538-0A7A31B89E7A}" type="pres">
      <dgm:prSet presAssocID="{67B5AEA4-DEEE-48CF-83CA-CF73383CA0F1}" presName="vSp" presStyleCnt="0"/>
      <dgm:spPr/>
    </dgm:pt>
    <dgm:pt modelId="{A1ED51F2-5268-4C30-B147-7C8D5D74C693}" type="pres">
      <dgm:prSet presAssocID="{2CC09A01-883A-4A35-927E-914DD45156CF}" presName="horFlow" presStyleCnt="0"/>
      <dgm:spPr/>
    </dgm:pt>
    <dgm:pt modelId="{99AEFFC0-C521-4CB1-B040-F329A3DBB84C}" type="pres">
      <dgm:prSet presAssocID="{2CC09A01-883A-4A35-927E-914DD45156CF}" presName="bigChev" presStyleLbl="node1" presStyleIdx="2" presStyleCnt="4"/>
      <dgm:spPr/>
    </dgm:pt>
    <dgm:pt modelId="{6C661025-B970-40C1-8D56-36AFA9FE7AE9}" type="pres">
      <dgm:prSet presAssocID="{068F6D25-E53F-444F-8F0D-BDAEC0B2CB26}" presName="parTrans" presStyleCnt="0"/>
      <dgm:spPr/>
    </dgm:pt>
    <dgm:pt modelId="{58A13E2E-F4B5-4F18-B9EA-39CFBABE1246}" type="pres">
      <dgm:prSet presAssocID="{6A120CA7-6CD9-4D9E-8AF0-466F50FCFC6B}" presName="node" presStyleLbl="alignAccFollowNode1" presStyleIdx="6" presStyleCnt="12">
        <dgm:presLayoutVars>
          <dgm:bulletEnabled val="1"/>
        </dgm:presLayoutVars>
      </dgm:prSet>
      <dgm:spPr/>
    </dgm:pt>
    <dgm:pt modelId="{BDBB6A50-9B03-4D05-A58B-88393A35B86C}" type="pres">
      <dgm:prSet presAssocID="{81DC5C35-0DAA-4F80-A851-7EC9108B7EA0}" presName="sibTrans" presStyleCnt="0"/>
      <dgm:spPr/>
    </dgm:pt>
    <dgm:pt modelId="{D0340799-B51C-4D99-A923-F9714438C614}" type="pres">
      <dgm:prSet presAssocID="{69F14D18-DC41-4D80-8960-2473A41365AA}" presName="node" presStyleLbl="alignAccFollowNode1" presStyleIdx="7" presStyleCnt="12">
        <dgm:presLayoutVars>
          <dgm:bulletEnabled val="1"/>
        </dgm:presLayoutVars>
      </dgm:prSet>
      <dgm:spPr/>
    </dgm:pt>
    <dgm:pt modelId="{CDCCF115-D27D-4765-BC7D-20BEFBC054DE}" type="pres">
      <dgm:prSet presAssocID="{5BEDED2F-B2AF-4164-A6FB-FC7B35C401CC}" presName="sibTrans" presStyleCnt="0"/>
      <dgm:spPr/>
    </dgm:pt>
    <dgm:pt modelId="{4EA2F1AC-9BC9-480A-A091-685072FC5464}" type="pres">
      <dgm:prSet presAssocID="{A5AC7487-09F6-4120-9CD5-75CABA4F4875}" presName="node" presStyleLbl="alignAccFollowNode1" presStyleIdx="8" presStyleCnt="12">
        <dgm:presLayoutVars>
          <dgm:bulletEnabled val="1"/>
        </dgm:presLayoutVars>
      </dgm:prSet>
      <dgm:spPr/>
    </dgm:pt>
    <dgm:pt modelId="{C10E4192-349F-4C29-B7D8-1FFC98D4BB2E}" type="pres">
      <dgm:prSet presAssocID="{2CC09A01-883A-4A35-927E-914DD45156CF}" presName="vSp" presStyleCnt="0"/>
      <dgm:spPr/>
    </dgm:pt>
    <dgm:pt modelId="{4145A901-1CEC-4AA9-8FF0-B6E89709B343}" type="pres">
      <dgm:prSet presAssocID="{E0D8050D-E7B3-4EF9-B58E-9124A0558BD1}" presName="horFlow" presStyleCnt="0"/>
      <dgm:spPr/>
    </dgm:pt>
    <dgm:pt modelId="{B6F4E81A-A24C-465C-8125-F7AAAA1CC33B}" type="pres">
      <dgm:prSet presAssocID="{E0D8050D-E7B3-4EF9-B58E-9124A0558BD1}" presName="bigChev" presStyleLbl="node1" presStyleIdx="3" presStyleCnt="4"/>
      <dgm:spPr/>
    </dgm:pt>
    <dgm:pt modelId="{0A3F63E0-2FD9-45C9-8328-38563AD9E9EB}" type="pres">
      <dgm:prSet presAssocID="{B2484BA9-F79D-488D-8281-5E2C57DC977A}" presName="parTrans" presStyleCnt="0"/>
      <dgm:spPr/>
    </dgm:pt>
    <dgm:pt modelId="{0822D5B7-534B-473E-84DC-173338E9BF85}" type="pres">
      <dgm:prSet presAssocID="{5036850E-9352-4B15-BD0C-ED0043736484}" presName="node" presStyleLbl="alignAccFollowNode1" presStyleIdx="9" presStyleCnt="12">
        <dgm:presLayoutVars>
          <dgm:bulletEnabled val="1"/>
        </dgm:presLayoutVars>
      </dgm:prSet>
      <dgm:spPr/>
    </dgm:pt>
    <dgm:pt modelId="{41DD6347-604B-46EB-B10B-0A26B902E19C}" type="pres">
      <dgm:prSet presAssocID="{7E711533-110A-458B-BE10-898C2FCBB8D0}" presName="sibTrans" presStyleCnt="0"/>
      <dgm:spPr/>
    </dgm:pt>
    <dgm:pt modelId="{6B579DF4-3620-4DA6-B327-98D1D4CBE3D9}" type="pres">
      <dgm:prSet presAssocID="{7B6AC36C-77B9-4C80-A8E4-26E69835537A}" presName="node" presStyleLbl="alignAccFollowNode1" presStyleIdx="10" presStyleCnt="12">
        <dgm:presLayoutVars>
          <dgm:bulletEnabled val="1"/>
        </dgm:presLayoutVars>
      </dgm:prSet>
      <dgm:spPr/>
    </dgm:pt>
    <dgm:pt modelId="{208DAEE1-4AFE-4C74-A6A9-DB612E821FE8}" type="pres">
      <dgm:prSet presAssocID="{F1AEAC64-C602-46CF-9795-E4216E5AC524}" presName="sibTrans" presStyleCnt="0"/>
      <dgm:spPr/>
    </dgm:pt>
    <dgm:pt modelId="{B30E52C2-5CFA-4012-880C-199D7EC50501}" type="pres">
      <dgm:prSet presAssocID="{37D5BA89-8714-4901-ADF5-F3C0ED17B92E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7C563B06-72DE-4B55-9FB3-F88028CF1AFA}" type="presOf" srcId="{67B5AEA4-DEEE-48CF-83CA-CF73383CA0F1}" destId="{A62946D4-C4C1-4576-86C2-D5779514DF1F}" srcOrd="0" destOrd="0" presId="urn:microsoft.com/office/officeart/2005/8/layout/lProcess3"/>
    <dgm:cxn modelId="{8C6E5E11-D2D0-4054-8845-715254522AB3}" srcId="{67B5AEA4-DEEE-48CF-83CA-CF73383CA0F1}" destId="{276E9885-51DF-4548-9242-281BBB2417C4}" srcOrd="1" destOrd="0" parTransId="{8CE59DE7-892B-4B30-AA11-894C8433DC26}" sibTransId="{BD0A429E-DF58-4F08-9893-FEEDB299AAD0}"/>
    <dgm:cxn modelId="{3F7D691C-BD8D-4E42-90D9-AA1296CA636A}" type="presOf" srcId="{710D7B17-A071-478F-99A4-7B610CE08DB8}" destId="{0777280B-5837-43BC-A614-E5F3123837AE}" srcOrd="0" destOrd="0" presId="urn:microsoft.com/office/officeart/2005/8/layout/lProcess3"/>
    <dgm:cxn modelId="{51859F1D-553A-4E09-9192-AC66BEBA2935}" srcId="{67B5AEA4-DEEE-48CF-83CA-CF73383CA0F1}" destId="{D1311388-9D6E-41A6-9954-A8E34AA53201}" srcOrd="0" destOrd="0" parTransId="{CCFF300C-7946-427F-93F4-2A9C4A62F2B4}" sibTransId="{C09AEDCA-13D1-445C-9018-4B4DFC946C64}"/>
    <dgm:cxn modelId="{6576B423-0E6E-4B45-A6C6-C8FB6BE298AE}" srcId="{ABEA48BB-1E86-4AC4-A540-BF58C5E0F253}" destId="{FED1B39F-2D95-4372-9FF8-795900EBE9CB}" srcOrd="1" destOrd="0" parTransId="{89F03F2D-9F07-40D4-A027-E036FA98C534}" sibTransId="{9B148860-0C35-4333-ADBE-B2835BB68251}"/>
    <dgm:cxn modelId="{75584924-3136-4248-85DE-976AD97F3205}" srcId="{120B95A0-3AFA-4EDB-BEA0-335F99FC710B}" destId="{2CC09A01-883A-4A35-927E-914DD45156CF}" srcOrd="2" destOrd="0" parTransId="{ADEDA38F-D04F-4FE1-8F62-6655B983EF3A}" sibTransId="{FAD16EA6-E621-47FF-8533-6730FA110C9D}"/>
    <dgm:cxn modelId="{916D0C2C-E948-4A62-A441-1183A2F12C83}" srcId="{E0D8050D-E7B3-4EF9-B58E-9124A0558BD1}" destId="{37D5BA89-8714-4901-ADF5-F3C0ED17B92E}" srcOrd="2" destOrd="0" parTransId="{70D933A6-AF51-4E1B-9A3E-68861B98FAE1}" sibTransId="{3B9C3481-6E51-4428-8DDE-1452DDD45E27}"/>
    <dgm:cxn modelId="{D585892F-6D57-46E8-8287-7E2808BED3D2}" srcId="{ABEA48BB-1E86-4AC4-A540-BF58C5E0F253}" destId="{13A354A7-24B4-4931-A760-78C4758A73A6}" srcOrd="2" destOrd="0" parTransId="{EEC67C39-24A9-4777-B812-B87C3E1AA068}" sibTransId="{F6DF00FA-6569-4C29-808B-97AFF2920337}"/>
    <dgm:cxn modelId="{063D2D34-CB9F-46C3-BAE0-8F431EB732F6}" type="presOf" srcId="{ABEA48BB-1E86-4AC4-A540-BF58C5E0F253}" destId="{03BF46B3-8341-4F22-8421-416009D8CD67}" srcOrd="0" destOrd="0" presId="urn:microsoft.com/office/officeart/2005/8/layout/lProcess3"/>
    <dgm:cxn modelId="{BD09D254-B064-4E50-B6B0-1C47D1485CCF}" srcId="{120B95A0-3AFA-4EDB-BEA0-335F99FC710B}" destId="{67B5AEA4-DEEE-48CF-83CA-CF73383CA0F1}" srcOrd="1" destOrd="0" parTransId="{A6DBF014-A66C-43CB-840B-8A360C5C91FE}" sibTransId="{9F3BA896-7458-4C83-A5BB-46D13A9C1223}"/>
    <dgm:cxn modelId="{DE726A57-C670-494F-9ABE-6087E52A32B3}" type="presOf" srcId="{120B95A0-3AFA-4EDB-BEA0-335F99FC710B}" destId="{0A843FF2-A26D-4AAC-AA72-5FA2035B5CF7}" srcOrd="0" destOrd="0" presId="urn:microsoft.com/office/officeart/2005/8/layout/lProcess3"/>
    <dgm:cxn modelId="{93F0935F-D9C0-4984-970B-3F6AEB890CAE}" type="presOf" srcId="{D1311388-9D6E-41A6-9954-A8E34AA53201}" destId="{E07C5DD1-8810-4490-8E4A-5BB7DF246FAA}" srcOrd="0" destOrd="0" presId="urn:microsoft.com/office/officeart/2005/8/layout/lProcess3"/>
    <dgm:cxn modelId="{819AEC62-C94F-4E41-84D3-58CCDEF9FA41}" srcId="{2CC09A01-883A-4A35-927E-914DD45156CF}" destId="{69F14D18-DC41-4D80-8960-2473A41365AA}" srcOrd="1" destOrd="0" parTransId="{32FBF05C-1BEA-491E-85FB-3221C8508BBC}" sibTransId="{5BEDED2F-B2AF-4164-A6FB-FC7B35C401CC}"/>
    <dgm:cxn modelId="{9C6B546E-7DE1-4AFA-AAC9-92314B5F9F61}" srcId="{120B95A0-3AFA-4EDB-BEA0-335F99FC710B}" destId="{E0D8050D-E7B3-4EF9-B58E-9124A0558BD1}" srcOrd="3" destOrd="0" parTransId="{2AB9EBFC-859F-438C-BEC9-365B4C43AAFC}" sibTransId="{B8B65644-3354-4230-B37A-5B78270B11E0}"/>
    <dgm:cxn modelId="{7049D17F-8404-42C5-AA03-0C9FBDAF5770}" srcId="{2CC09A01-883A-4A35-927E-914DD45156CF}" destId="{6A120CA7-6CD9-4D9E-8AF0-466F50FCFC6B}" srcOrd="0" destOrd="0" parTransId="{068F6D25-E53F-444F-8F0D-BDAEC0B2CB26}" sibTransId="{81DC5C35-0DAA-4F80-A851-7EC9108B7EA0}"/>
    <dgm:cxn modelId="{AAB93B89-B6F8-4F88-81BE-4BBCE57A0469}" type="presOf" srcId="{E0D8050D-E7B3-4EF9-B58E-9124A0558BD1}" destId="{B6F4E81A-A24C-465C-8125-F7AAAA1CC33B}" srcOrd="0" destOrd="0" presId="urn:microsoft.com/office/officeart/2005/8/layout/lProcess3"/>
    <dgm:cxn modelId="{1B5B6299-306E-4D35-88FD-05367947761D}" type="presOf" srcId="{A5AC7487-09F6-4120-9CD5-75CABA4F4875}" destId="{4EA2F1AC-9BC9-480A-A091-685072FC5464}" srcOrd="0" destOrd="0" presId="urn:microsoft.com/office/officeart/2005/8/layout/lProcess3"/>
    <dgm:cxn modelId="{29CB8E9A-CAE4-4D0A-B806-434B2EC4841C}" srcId="{2CC09A01-883A-4A35-927E-914DD45156CF}" destId="{A5AC7487-09F6-4120-9CD5-75CABA4F4875}" srcOrd="2" destOrd="0" parTransId="{BABBDBC1-51CE-4FBF-890F-D686DB6D5E68}" sibTransId="{6546FD51-4335-4A88-BBDC-33D90B72D6E1}"/>
    <dgm:cxn modelId="{3452E8A0-E40E-41D7-854A-5DC6367C04CA}" type="presOf" srcId="{FED1B39F-2D95-4372-9FF8-795900EBE9CB}" destId="{8555C650-249F-49E2-9029-C3CFE4E32A89}" srcOrd="0" destOrd="0" presId="urn:microsoft.com/office/officeart/2005/8/layout/lProcess3"/>
    <dgm:cxn modelId="{6CD429A8-549D-4237-B24E-2735B807D4FE}" srcId="{E0D8050D-E7B3-4EF9-B58E-9124A0558BD1}" destId="{7B6AC36C-77B9-4C80-A8E4-26E69835537A}" srcOrd="1" destOrd="0" parTransId="{013FE974-984C-4815-9A36-3CF1BEFA1289}" sibTransId="{F1AEAC64-C602-46CF-9795-E4216E5AC524}"/>
    <dgm:cxn modelId="{3E05A6AB-BC1A-4F9B-AE3D-28AC5CF07D42}" type="presOf" srcId="{5036850E-9352-4B15-BD0C-ED0043736484}" destId="{0822D5B7-534B-473E-84DC-173338E9BF85}" srcOrd="0" destOrd="0" presId="urn:microsoft.com/office/officeart/2005/8/layout/lProcess3"/>
    <dgm:cxn modelId="{5ED6CCAE-EBF6-41E6-BDCD-521406F902DC}" type="presOf" srcId="{6A120CA7-6CD9-4D9E-8AF0-466F50FCFC6B}" destId="{58A13E2E-F4B5-4F18-B9EA-39CFBABE1246}" srcOrd="0" destOrd="0" presId="urn:microsoft.com/office/officeart/2005/8/layout/lProcess3"/>
    <dgm:cxn modelId="{A95295B5-A0CB-42AE-8A77-66812F81E3AD}" type="presOf" srcId="{69F14D18-DC41-4D80-8960-2473A41365AA}" destId="{D0340799-B51C-4D99-A923-F9714438C614}" srcOrd="0" destOrd="0" presId="urn:microsoft.com/office/officeart/2005/8/layout/lProcess3"/>
    <dgm:cxn modelId="{DF4437BA-19BE-4B88-BE0E-AC7A0C511418}" srcId="{67B5AEA4-DEEE-48CF-83CA-CF73383CA0F1}" destId="{710D7B17-A071-478F-99A4-7B610CE08DB8}" srcOrd="2" destOrd="0" parTransId="{65A9E042-EA64-4583-926B-AE81FED92F5F}" sibTransId="{00AA2352-7F65-4A46-B49C-7A0AB10D63AE}"/>
    <dgm:cxn modelId="{DD2D44C1-A756-4020-879D-7B340156D9CD}" srcId="{E0D8050D-E7B3-4EF9-B58E-9124A0558BD1}" destId="{5036850E-9352-4B15-BD0C-ED0043736484}" srcOrd="0" destOrd="0" parTransId="{B2484BA9-F79D-488D-8281-5E2C57DC977A}" sibTransId="{7E711533-110A-458B-BE10-898C2FCBB8D0}"/>
    <dgm:cxn modelId="{BA96A1CB-BD10-4738-AFFD-5B73C98DC00F}" srcId="{ABEA48BB-1E86-4AC4-A540-BF58C5E0F253}" destId="{02FA980F-F6DB-4CC8-854D-4EA1675115D3}" srcOrd="0" destOrd="0" parTransId="{3A0D6F92-5FD7-471F-A843-7CEA7B9E2652}" sibTransId="{FFF55CB1-CE05-4ED1-B944-92F160837931}"/>
    <dgm:cxn modelId="{5EEF5ED4-1138-450A-9A56-502FAF97BDFE}" type="presOf" srcId="{37D5BA89-8714-4901-ADF5-F3C0ED17B92E}" destId="{B30E52C2-5CFA-4012-880C-199D7EC50501}" srcOrd="0" destOrd="0" presId="urn:microsoft.com/office/officeart/2005/8/layout/lProcess3"/>
    <dgm:cxn modelId="{3F24B3DC-73B0-4771-9A19-8AD0D8966615}" type="presOf" srcId="{02FA980F-F6DB-4CC8-854D-4EA1675115D3}" destId="{C67CC4BE-3BB2-4911-9D48-EB77B22C3316}" srcOrd="0" destOrd="0" presId="urn:microsoft.com/office/officeart/2005/8/layout/lProcess3"/>
    <dgm:cxn modelId="{6ADC88DE-603E-4991-92E7-F3EEE53812B3}" srcId="{120B95A0-3AFA-4EDB-BEA0-335F99FC710B}" destId="{ABEA48BB-1E86-4AC4-A540-BF58C5E0F253}" srcOrd="0" destOrd="0" parTransId="{21F22F2E-E0D7-4F7B-8129-3C99E00358CB}" sibTransId="{30BC0A7D-7410-4F3E-90DC-6E96FA2C1E79}"/>
    <dgm:cxn modelId="{61379BE2-59EF-45E9-BCA2-8690FF254EB0}" type="presOf" srcId="{2CC09A01-883A-4A35-927E-914DD45156CF}" destId="{99AEFFC0-C521-4CB1-B040-F329A3DBB84C}" srcOrd="0" destOrd="0" presId="urn:microsoft.com/office/officeart/2005/8/layout/lProcess3"/>
    <dgm:cxn modelId="{5CB8F5E7-0A8D-42A1-B624-33898B8C38ED}" type="presOf" srcId="{7B6AC36C-77B9-4C80-A8E4-26E69835537A}" destId="{6B579DF4-3620-4DA6-B327-98D1D4CBE3D9}" srcOrd="0" destOrd="0" presId="urn:microsoft.com/office/officeart/2005/8/layout/lProcess3"/>
    <dgm:cxn modelId="{268E32F2-FD47-4B20-BDF9-23BB477CE466}" type="presOf" srcId="{276E9885-51DF-4548-9242-281BBB2417C4}" destId="{AC77CF21-4130-46B8-AD49-9C36F75BCDC9}" srcOrd="0" destOrd="0" presId="urn:microsoft.com/office/officeart/2005/8/layout/lProcess3"/>
    <dgm:cxn modelId="{BF5F5BF5-477F-4839-8673-6B74745A20A2}" type="presOf" srcId="{13A354A7-24B4-4931-A760-78C4758A73A6}" destId="{C9263C71-2251-4C2F-99C9-AA45EE0DEBE6}" srcOrd="0" destOrd="0" presId="urn:microsoft.com/office/officeart/2005/8/layout/lProcess3"/>
    <dgm:cxn modelId="{60B1DE74-E102-4B73-B3A5-EB0111D1827D}" type="presParOf" srcId="{0A843FF2-A26D-4AAC-AA72-5FA2035B5CF7}" destId="{57434933-A197-4689-8C66-F22C5217C650}" srcOrd="0" destOrd="0" presId="urn:microsoft.com/office/officeart/2005/8/layout/lProcess3"/>
    <dgm:cxn modelId="{34D49896-426A-4B00-BA6A-AC3DAE8FE3FA}" type="presParOf" srcId="{57434933-A197-4689-8C66-F22C5217C650}" destId="{03BF46B3-8341-4F22-8421-416009D8CD67}" srcOrd="0" destOrd="0" presId="urn:microsoft.com/office/officeart/2005/8/layout/lProcess3"/>
    <dgm:cxn modelId="{AEA70E31-F0F1-46AA-8172-AC0049DF2F6A}" type="presParOf" srcId="{57434933-A197-4689-8C66-F22C5217C650}" destId="{A1B8BC7A-9A05-4CDD-8750-208A21D76E7B}" srcOrd="1" destOrd="0" presId="urn:microsoft.com/office/officeart/2005/8/layout/lProcess3"/>
    <dgm:cxn modelId="{80F41C57-9F26-4F09-A20F-0806D819E241}" type="presParOf" srcId="{57434933-A197-4689-8C66-F22C5217C650}" destId="{C67CC4BE-3BB2-4911-9D48-EB77B22C3316}" srcOrd="2" destOrd="0" presId="urn:microsoft.com/office/officeart/2005/8/layout/lProcess3"/>
    <dgm:cxn modelId="{3F4909B0-3048-4B05-BFF5-BE126332F304}" type="presParOf" srcId="{57434933-A197-4689-8C66-F22C5217C650}" destId="{F323E5A6-252C-4AE2-8EF5-3389C87F10EE}" srcOrd="3" destOrd="0" presId="urn:microsoft.com/office/officeart/2005/8/layout/lProcess3"/>
    <dgm:cxn modelId="{3984A284-D1FD-46FD-A9A6-48E59149C22D}" type="presParOf" srcId="{57434933-A197-4689-8C66-F22C5217C650}" destId="{8555C650-249F-49E2-9029-C3CFE4E32A89}" srcOrd="4" destOrd="0" presId="urn:microsoft.com/office/officeart/2005/8/layout/lProcess3"/>
    <dgm:cxn modelId="{BC55E7F7-7F98-48B4-8CBD-6EAB94FF6F0C}" type="presParOf" srcId="{57434933-A197-4689-8C66-F22C5217C650}" destId="{E56AD30D-E8A6-4E5E-B9C2-2EE58A9B4A81}" srcOrd="5" destOrd="0" presId="urn:microsoft.com/office/officeart/2005/8/layout/lProcess3"/>
    <dgm:cxn modelId="{9CBB3944-C1A7-4C25-AEFB-1CCACC7AEF59}" type="presParOf" srcId="{57434933-A197-4689-8C66-F22C5217C650}" destId="{C9263C71-2251-4C2F-99C9-AA45EE0DEBE6}" srcOrd="6" destOrd="0" presId="urn:microsoft.com/office/officeart/2005/8/layout/lProcess3"/>
    <dgm:cxn modelId="{DDB203A4-E56C-46C6-8891-4BE493090F21}" type="presParOf" srcId="{0A843FF2-A26D-4AAC-AA72-5FA2035B5CF7}" destId="{0EB5B6E3-C9FB-42CC-A754-92F3515FA59A}" srcOrd="1" destOrd="0" presId="urn:microsoft.com/office/officeart/2005/8/layout/lProcess3"/>
    <dgm:cxn modelId="{C060A6E2-A1D5-4993-83E1-A5DBF8159959}" type="presParOf" srcId="{0A843FF2-A26D-4AAC-AA72-5FA2035B5CF7}" destId="{15F04E6B-AA5E-444F-B1D0-F9B3B0CF2D6A}" srcOrd="2" destOrd="0" presId="urn:microsoft.com/office/officeart/2005/8/layout/lProcess3"/>
    <dgm:cxn modelId="{AC24D305-62C9-4957-98D7-227C21644163}" type="presParOf" srcId="{15F04E6B-AA5E-444F-B1D0-F9B3B0CF2D6A}" destId="{A62946D4-C4C1-4576-86C2-D5779514DF1F}" srcOrd="0" destOrd="0" presId="urn:microsoft.com/office/officeart/2005/8/layout/lProcess3"/>
    <dgm:cxn modelId="{FA44B0B6-C137-43FD-A28C-38DD96FC7225}" type="presParOf" srcId="{15F04E6B-AA5E-444F-B1D0-F9B3B0CF2D6A}" destId="{70528D1E-4D79-4C2B-B496-EBF6F91D7C62}" srcOrd="1" destOrd="0" presId="urn:microsoft.com/office/officeart/2005/8/layout/lProcess3"/>
    <dgm:cxn modelId="{EDBE7DC1-F10E-4D6D-A5CD-1287669A30DE}" type="presParOf" srcId="{15F04E6B-AA5E-444F-B1D0-F9B3B0CF2D6A}" destId="{E07C5DD1-8810-4490-8E4A-5BB7DF246FAA}" srcOrd="2" destOrd="0" presId="urn:microsoft.com/office/officeart/2005/8/layout/lProcess3"/>
    <dgm:cxn modelId="{D15CF697-55EA-4517-A7D0-AAEB69EF0EDE}" type="presParOf" srcId="{15F04E6B-AA5E-444F-B1D0-F9B3B0CF2D6A}" destId="{823B15D6-1AF1-403C-8483-600A398CAFB1}" srcOrd="3" destOrd="0" presId="urn:microsoft.com/office/officeart/2005/8/layout/lProcess3"/>
    <dgm:cxn modelId="{5DC2E747-C574-4A29-98B7-9A6D511182C2}" type="presParOf" srcId="{15F04E6B-AA5E-444F-B1D0-F9B3B0CF2D6A}" destId="{AC77CF21-4130-46B8-AD49-9C36F75BCDC9}" srcOrd="4" destOrd="0" presId="urn:microsoft.com/office/officeart/2005/8/layout/lProcess3"/>
    <dgm:cxn modelId="{90EC3902-4B80-4906-B5BC-1708B68F2F06}" type="presParOf" srcId="{15F04E6B-AA5E-444F-B1D0-F9B3B0CF2D6A}" destId="{C1BF92B4-EA0E-436F-BB4E-5CE10E4931CC}" srcOrd="5" destOrd="0" presId="urn:microsoft.com/office/officeart/2005/8/layout/lProcess3"/>
    <dgm:cxn modelId="{0A411143-BBE9-4FB2-99B8-6BD3ED8858BA}" type="presParOf" srcId="{15F04E6B-AA5E-444F-B1D0-F9B3B0CF2D6A}" destId="{0777280B-5837-43BC-A614-E5F3123837AE}" srcOrd="6" destOrd="0" presId="urn:microsoft.com/office/officeart/2005/8/layout/lProcess3"/>
    <dgm:cxn modelId="{9AD3B560-43F4-4AD2-9238-5BE5ACB0ED61}" type="presParOf" srcId="{0A843FF2-A26D-4AAC-AA72-5FA2035B5CF7}" destId="{95DABD3A-9718-4FF9-8538-0A7A31B89E7A}" srcOrd="3" destOrd="0" presId="urn:microsoft.com/office/officeart/2005/8/layout/lProcess3"/>
    <dgm:cxn modelId="{23617854-19B0-4FE1-AB79-846E26B5E4FE}" type="presParOf" srcId="{0A843FF2-A26D-4AAC-AA72-5FA2035B5CF7}" destId="{A1ED51F2-5268-4C30-B147-7C8D5D74C693}" srcOrd="4" destOrd="0" presId="urn:microsoft.com/office/officeart/2005/8/layout/lProcess3"/>
    <dgm:cxn modelId="{33A0FE5E-F6BE-4A9B-9CC3-C0614DC09C52}" type="presParOf" srcId="{A1ED51F2-5268-4C30-B147-7C8D5D74C693}" destId="{99AEFFC0-C521-4CB1-B040-F329A3DBB84C}" srcOrd="0" destOrd="0" presId="urn:microsoft.com/office/officeart/2005/8/layout/lProcess3"/>
    <dgm:cxn modelId="{39E0200E-5CAD-4DC0-8ACE-BB88E766EF0E}" type="presParOf" srcId="{A1ED51F2-5268-4C30-B147-7C8D5D74C693}" destId="{6C661025-B970-40C1-8D56-36AFA9FE7AE9}" srcOrd="1" destOrd="0" presId="urn:microsoft.com/office/officeart/2005/8/layout/lProcess3"/>
    <dgm:cxn modelId="{3B1C9A6D-FB74-4211-8159-DAFA8A8CC3C9}" type="presParOf" srcId="{A1ED51F2-5268-4C30-B147-7C8D5D74C693}" destId="{58A13E2E-F4B5-4F18-B9EA-39CFBABE1246}" srcOrd="2" destOrd="0" presId="urn:microsoft.com/office/officeart/2005/8/layout/lProcess3"/>
    <dgm:cxn modelId="{21C7DEA1-3975-4B7A-AD6A-42626B41EA0C}" type="presParOf" srcId="{A1ED51F2-5268-4C30-B147-7C8D5D74C693}" destId="{BDBB6A50-9B03-4D05-A58B-88393A35B86C}" srcOrd="3" destOrd="0" presId="urn:microsoft.com/office/officeart/2005/8/layout/lProcess3"/>
    <dgm:cxn modelId="{85ABC7A8-D384-4105-8BC5-DA415DAB7E19}" type="presParOf" srcId="{A1ED51F2-5268-4C30-B147-7C8D5D74C693}" destId="{D0340799-B51C-4D99-A923-F9714438C614}" srcOrd="4" destOrd="0" presId="urn:microsoft.com/office/officeart/2005/8/layout/lProcess3"/>
    <dgm:cxn modelId="{E6687A50-430D-4A66-9B60-A268AFD3B721}" type="presParOf" srcId="{A1ED51F2-5268-4C30-B147-7C8D5D74C693}" destId="{CDCCF115-D27D-4765-BC7D-20BEFBC054DE}" srcOrd="5" destOrd="0" presId="urn:microsoft.com/office/officeart/2005/8/layout/lProcess3"/>
    <dgm:cxn modelId="{A511ECEB-3415-4A18-ADAA-981E259F82F9}" type="presParOf" srcId="{A1ED51F2-5268-4C30-B147-7C8D5D74C693}" destId="{4EA2F1AC-9BC9-480A-A091-685072FC5464}" srcOrd="6" destOrd="0" presId="urn:microsoft.com/office/officeart/2005/8/layout/lProcess3"/>
    <dgm:cxn modelId="{A5291936-BEFF-4785-BA87-930572B648D4}" type="presParOf" srcId="{0A843FF2-A26D-4AAC-AA72-5FA2035B5CF7}" destId="{C10E4192-349F-4C29-B7D8-1FFC98D4BB2E}" srcOrd="5" destOrd="0" presId="urn:microsoft.com/office/officeart/2005/8/layout/lProcess3"/>
    <dgm:cxn modelId="{038FDF7E-B102-4697-ABD0-F0817F5C6281}" type="presParOf" srcId="{0A843FF2-A26D-4AAC-AA72-5FA2035B5CF7}" destId="{4145A901-1CEC-4AA9-8FF0-B6E89709B343}" srcOrd="6" destOrd="0" presId="urn:microsoft.com/office/officeart/2005/8/layout/lProcess3"/>
    <dgm:cxn modelId="{367B9056-96E5-4B8C-B12A-AA566444ADC1}" type="presParOf" srcId="{4145A901-1CEC-4AA9-8FF0-B6E89709B343}" destId="{B6F4E81A-A24C-465C-8125-F7AAAA1CC33B}" srcOrd="0" destOrd="0" presId="urn:microsoft.com/office/officeart/2005/8/layout/lProcess3"/>
    <dgm:cxn modelId="{54A9914B-0343-4D97-AF32-406690DEB27D}" type="presParOf" srcId="{4145A901-1CEC-4AA9-8FF0-B6E89709B343}" destId="{0A3F63E0-2FD9-45C9-8328-38563AD9E9EB}" srcOrd="1" destOrd="0" presId="urn:microsoft.com/office/officeart/2005/8/layout/lProcess3"/>
    <dgm:cxn modelId="{1280E51B-BDCB-49EA-90E1-9CC27690B7E3}" type="presParOf" srcId="{4145A901-1CEC-4AA9-8FF0-B6E89709B343}" destId="{0822D5B7-534B-473E-84DC-173338E9BF85}" srcOrd="2" destOrd="0" presId="urn:microsoft.com/office/officeart/2005/8/layout/lProcess3"/>
    <dgm:cxn modelId="{70AAB348-2963-4817-9058-A72FAF7DCFC9}" type="presParOf" srcId="{4145A901-1CEC-4AA9-8FF0-B6E89709B343}" destId="{41DD6347-604B-46EB-B10B-0A26B902E19C}" srcOrd="3" destOrd="0" presId="urn:microsoft.com/office/officeart/2005/8/layout/lProcess3"/>
    <dgm:cxn modelId="{B20EADC3-910D-4770-A08F-D6E9A0C49998}" type="presParOf" srcId="{4145A901-1CEC-4AA9-8FF0-B6E89709B343}" destId="{6B579DF4-3620-4DA6-B327-98D1D4CBE3D9}" srcOrd="4" destOrd="0" presId="urn:microsoft.com/office/officeart/2005/8/layout/lProcess3"/>
    <dgm:cxn modelId="{5939F0FE-26CA-483E-94E3-6A6C72933E39}" type="presParOf" srcId="{4145A901-1CEC-4AA9-8FF0-B6E89709B343}" destId="{208DAEE1-4AFE-4C74-A6A9-DB612E821FE8}" srcOrd="5" destOrd="0" presId="urn:microsoft.com/office/officeart/2005/8/layout/lProcess3"/>
    <dgm:cxn modelId="{849015A9-2FC2-4B74-8D89-D7BDC65A9FFF}" type="presParOf" srcId="{4145A901-1CEC-4AA9-8FF0-B6E89709B343}" destId="{B30E52C2-5CFA-4012-880C-199D7EC50501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F46B3-8341-4F22-8421-416009D8CD67}">
      <dsp:nvSpPr>
        <dsp:cNvPr id="0" name=""/>
        <dsp:cNvSpPr/>
      </dsp:nvSpPr>
      <dsp:spPr>
        <a:xfrm>
          <a:off x="6103" y="45664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1</a:t>
          </a:r>
          <a:endParaRPr lang="en-US" sz="6500" kern="1200" dirty="0"/>
        </a:p>
      </dsp:txBody>
      <dsp:txXfrm>
        <a:off x="632344" y="45664"/>
        <a:ext cx="1878721" cy="1252481"/>
      </dsp:txXfrm>
    </dsp:sp>
    <dsp:sp modelId="{C67CC4BE-3BB2-4911-9D48-EB77B22C3316}">
      <dsp:nvSpPr>
        <dsp:cNvPr id="0" name=""/>
        <dsp:cNvSpPr/>
      </dsp:nvSpPr>
      <dsp:spPr>
        <a:xfrm>
          <a:off x="2730249" y="152125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Times New Roman"/>
              <a:cs typeface="Times New Roman"/>
            </a:rPr>
            <a:t> </a:t>
          </a: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Data Gathering</a:t>
          </a:r>
        </a:p>
      </dsp:txBody>
      <dsp:txXfrm>
        <a:off x="3250029" y="152125"/>
        <a:ext cx="1559339" cy="1039559"/>
      </dsp:txXfrm>
    </dsp:sp>
    <dsp:sp modelId="{8555C650-249F-49E2-9029-C3CFE4E32A89}">
      <dsp:nvSpPr>
        <dsp:cNvPr id="0" name=""/>
        <dsp:cNvSpPr/>
      </dsp:nvSpPr>
      <dsp:spPr>
        <a:xfrm>
          <a:off x="4965302" y="152125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 Data Preprocessing</a:t>
          </a:r>
        </a:p>
      </dsp:txBody>
      <dsp:txXfrm>
        <a:off x="5485082" y="152125"/>
        <a:ext cx="1559339" cy="1039559"/>
      </dsp:txXfrm>
    </dsp:sp>
    <dsp:sp modelId="{C9263C71-2251-4C2F-99C9-AA45EE0DEBE6}">
      <dsp:nvSpPr>
        <dsp:cNvPr id="0" name=""/>
        <dsp:cNvSpPr/>
      </dsp:nvSpPr>
      <dsp:spPr>
        <a:xfrm>
          <a:off x="7200354" y="152125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Yash Jain</a:t>
          </a:r>
        </a:p>
      </dsp:txBody>
      <dsp:txXfrm>
        <a:off x="7720134" y="152125"/>
        <a:ext cx="1559339" cy="1039559"/>
      </dsp:txXfrm>
    </dsp:sp>
    <dsp:sp modelId="{A62946D4-C4C1-4576-86C2-D5779514DF1F}">
      <dsp:nvSpPr>
        <dsp:cNvPr id="0" name=""/>
        <dsp:cNvSpPr/>
      </dsp:nvSpPr>
      <dsp:spPr>
        <a:xfrm>
          <a:off x="6103" y="1473492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2</a:t>
          </a:r>
        </a:p>
      </dsp:txBody>
      <dsp:txXfrm>
        <a:off x="632344" y="1473492"/>
        <a:ext cx="1878721" cy="1252481"/>
      </dsp:txXfrm>
    </dsp:sp>
    <dsp:sp modelId="{E07C5DD1-8810-4490-8E4A-5BB7DF246FAA}">
      <dsp:nvSpPr>
        <dsp:cNvPr id="0" name=""/>
        <dsp:cNvSpPr/>
      </dsp:nvSpPr>
      <dsp:spPr>
        <a:xfrm>
          <a:off x="2730249" y="1579953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Data Visualisation</a:t>
          </a:r>
        </a:p>
      </dsp:txBody>
      <dsp:txXfrm>
        <a:off x="3250029" y="1579953"/>
        <a:ext cx="1559339" cy="1039559"/>
      </dsp:txXfrm>
    </dsp:sp>
    <dsp:sp modelId="{AC77CF21-4130-46B8-AD49-9C36F75BCDC9}">
      <dsp:nvSpPr>
        <dsp:cNvPr id="0" name=""/>
        <dsp:cNvSpPr/>
      </dsp:nvSpPr>
      <dsp:spPr>
        <a:xfrm>
          <a:off x="4965302" y="1579953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Literature Review</a:t>
          </a:r>
        </a:p>
      </dsp:txBody>
      <dsp:txXfrm>
        <a:off x="5485082" y="1579953"/>
        <a:ext cx="1559339" cy="1039559"/>
      </dsp:txXfrm>
    </dsp:sp>
    <dsp:sp modelId="{0777280B-5837-43BC-A614-E5F3123837AE}">
      <dsp:nvSpPr>
        <dsp:cNvPr id="0" name=""/>
        <dsp:cNvSpPr/>
      </dsp:nvSpPr>
      <dsp:spPr>
        <a:xfrm>
          <a:off x="7200354" y="1579953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Shruti Saxena</a:t>
          </a:r>
        </a:p>
      </dsp:txBody>
      <dsp:txXfrm>
        <a:off x="7720134" y="1579953"/>
        <a:ext cx="1559339" cy="1039559"/>
      </dsp:txXfrm>
    </dsp:sp>
    <dsp:sp modelId="{99AEFFC0-C521-4CB1-B040-F329A3DBB84C}">
      <dsp:nvSpPr>
        <dsp:cNvPr id="0" name=""/>
        <dsp:cNvSpPr/>
      </dsp:nvSpPr>
      <dsp:spPr>
        <a:xfrm>
          <a:off x="6103" y="2901321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3</a:t>
          </a:r>
        </a:p>
      </dsp:txBody>
      <dsp:txXfrm>
        <a:off x="632344" y="2901321"/>
        <a:ext cx="1878721" cy="1252481"/>
      </dsp:txXfrm>
    </dsp:sp>
    <dsp:sp modelId="{58A13E2E-F4B5-4F18-B9EA-39CFBABE1246}">
      <dsp:nvSpPr>
        <dsp:cNvPr id="0" name=""/>
        <dsp:cNvSpPr/>
      </dsp:nvSpPr>
      <dsp:spPr>
        <a:xfrm>
          <a:off x="2730249" y="3007782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Model Training </a:t>
          </a:r>
        </a:p>
      </dsp:txBody>
      <dsp:txXfrm>
        <a:off x="3250029" y="3007782"/>
        <a:ext cx="1559339" cy="1039559"/>
      </dsp:txXfrm>
    </dsp:sp>
    <dsp:sp modelId="{D0340799-B51C-4D99-A923-F9714438C614}">
      <dsp:nvSpPr>
        <dsp:cNvPr id="0" name=""/>
        <dsp:cNvSpPr/>
      </dsp:nvSpPr>
      <dsp:spPr>
        <a:xfrm>
          <a:off x="4965302" y="3007782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Azure Workout &amp; Deployment(Heroku)</a:t>
          </a:r>
        </a:p>
      </dsp:txBody>
      <dsp:txXfrm>
        <a:off x="5485082" y="3007782"/>
        <a:ext cx="1559339" cy="1039559"/>
      </dsp:txXfrm>
    </dsp:sp>
    <dsp:sp modelId="{4EA2F1AC-9BC9-480A-A091-685072FC5464}">
      <dsp:nvSpPr>
        <dsp:cNvPr id="0" name=""/>
        <dsp:cNvSpPr/>
      </dsp:nvSpPr>
      <dsp:spPr>
        <a:xfrm>
          <a:off x="7200354" y="3007782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Shruti Jain</a:t>
          </a:r>
        </a:p>
      </dsp:txBody>
      <dsp:txXfrm>
        <a:off x="7720134" y="3007782"/>
        <a:ext cx="1559339" cy="1039559"/>
      </dsp:txXfrm>
    </dsp:sp>
    <dsp:sp modelId="{B6F4E81A-A24C-465C-8125-F7AAAA1CC33B}">
      <dsp:nvSpPr>
        <dsp:cNvPr id="0" name=""/>
        <dsp:cNvSpPr/>
      </dsp:nvSpPr>
      <dsp:spPr>
        <a:xfrm>
          <a:off x="6103" y="4329149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4</a:t>
          </a:r>
        </a:p>
      </dsp:txBody>
      <dsp:txXfrm>
        <a:off x="632344" y="4329149"/>
        <a:ext cx="1878721" cy="1252481"/>
      </dsp:txXfrm>
    </dsp:sp>
    <dsp:sp modelId="{0822D5B7-534B-473E-84DC-173338E9BF85}">
      <dsp:nvSpPr>
        <dsp:cNvPr id="0" name=""/>
        <dsp:cNvSpPr/>
      </dsp:nvSpPr>
      <dsp:spPr>
        <a:xfrm>
          <a:off x="2730249" y="4435610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GitHub &amp;Web App</a:t>
          </a:r>
        </a:p>
      </dsp:txBody>
      <dsp:txXfrm>
        <a:off x="3250029" y="4435610"/>
        <a:ext cx="1559339" cy="1039559"/>
      </dsp:txXfrm>
    </dsp:sp>
    <dsp:sp modelId="{6B579DF4-3620-4DA6-B327-98D1D4CBE3D9}">
      <dsp:nvSpPr>
        <dsp:cNvPr id="0" name=""/>
        <dsp:cNvSpPr/>
      </dsp:nvSpPr>
      <dsp:spPr>
        <a:xfrm>
          <a:off x="4965302" y="4435610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Model Deployment(GCloud)</a:t>
          </a:r>
        </a:p>
      </dsp:txBody>
      <dsp:txXfrm>
        <a:off x="5485082" y="4435610"/>
        <a:ext cx="1559339" cy="1039559"/>
      </dsp:txXfrm>
    </dsp:sp>
    <dsp:sp modelId="{B30E52C2-5CFA-4012-880C-199D7EC50501}">
      <dsp:nvSpPr>
        <dsp:cNvPr id="0" name=""/>
        <dsp:cNvSpPr/>
      </dsp:nvSpPr>
      <dsp:spPr>
        <a:xfrm>
          <a:off x="7200354" y="4435610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Siddharth Kekre</a:t>
          </a:r>
        </a:p>
      </dsp:txBody>
      <dsp:txXfrm>
        <a:off x="7720134" y="4435610"/>
        <a:ext cx="1559339" cy="103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2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29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0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9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2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6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8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ilureprediction-api.herokuapp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group8tcsproject.el.r.appspot.com/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iddharth20/Predictive-Analysis-for-Machine-Faliu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ddharth20/Predictive-Analysis-for-Machine-Faliure/blob/master/dataset.cs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400" y="1151352"/>
            <a:ext cx="9144000" cy="25483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GB" sz="60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</a:br>
            <a:br>
              <a:rPr lang="en-GB" sz="60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en-GB" sz="60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PREDICTIVE ANALYSIS FOR MACHINE FAILURE IN A FACTOTY</a:t>
            </a:r>
            <a:endParaRPr lang="en-US" sz="60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ED09B-4D5C-4EDA-A4E1-997AC1A3D7C7}"/>
              </a:ext>
            </a:extLst>
          </p:cNvPr>
          <p:cNvSpPr txBox="1"/>
          <p:nvPr/>
        </p:nvSpPr>
        <p:spPr>
          <a:xfrm>
            <a:off x="857250" y="224287"/>
            <a:ext cx="91551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>
                <a:latin typeface="Times New Roman"/>
                <a:cs typeface="Times New Roman"/>
              </a:rPr>
              <a:t>BATCH EXECUTION AND WEB-APP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649A9B-BEBB-4A03-94F5-2377C9A3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36" y="1185780"/>
            <a:ext cx="8407878" cy="1809708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hlinkClick r:id="rId3"/>
            <a:extLst>
              <a:ext uri="{FF2B5EF4-FFF2-40B4-BE49-F238E27FC236}">
                <a16:creationId xmlns:a16="http://schemas.microsoft.com/office/drawing/2014/main" id="{9279C1A6-12F7-4A95-9694-A49E6FC3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0" y="3170112"/>
            <a:ext cx="5014380" cy="3287660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FC33916F-CF8E-A04F-B66C-4655A1C034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t="7995" r="14308" b="8667"/>
          <a:stretch/>
        </p:blipFill>
        <p:spPr>
          <a:xfrm>
            <a:off x="6096000" y="3107060"/>
            <a:ext cx="5209616" cy="34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17138-6CA2-46A3-AC3B-5EBCFFFF818C}"/>
              </a:ext>
            </a:extLst>
          </p:cNvPr>
          <p:cNvSpPr txBox="1"/>
          <p:nvPr/>
        </p:nvSpPr>
        <p:spPr>
          <a:xfrm>
            <a:off x="3329796" y="454325"/>
            <a:ext cx="74158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11C08-546E-4A5F-AB6D-75B93380713F}"/>
              </a:ext>
            </a:extLst>
          </p:cNvPr>
          <p:cNvSpPr txBox="1"/>
          <p:nvPr/>
        </p:nvSpPr>
        <p:spPr>
          <a:xfrm>
            <a:off x="1344822" y="1661124"/>
            <a:ext cx="59781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Applying Multi-Class Classification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3D27-1325-4F53-B33D-49F8A79633F2}"/>
              </a:ext>
            </a:extLst>
          </p:cNvPr>
          <p:cNvSpPr txBox="1"/>
          <p:nvPr/>
        </p:nvSpPr>
        <p:spPr>
          <a:xfrm>
            <a:off x="1919018" y="2393472"/>
            <a:ext cx="9629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Rather than just showing YES/NO, the model would predict the degree of risk of breakdown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E6DD91-3EF2-468C-8775-08BFE6876C5E}"/>
              </a:ext>
            </a:extLst>
          </p:cNvPr>
          <p:cNvSpPr/>
          <p:nvPr/>
        </p:nvSpPr>
        <p:spPr>
          <a:xfrm>
            <a:off x="586402" y="4046628"/>
            <a:ext cx="575095" cy="330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DC210-9613-4580-9379-9BD8596373C2}"/>
              </a:ext>
            </a:extLst>
          </p:cNvPr>
          <p:cNvSpPr/>
          <p:nvPr/>
        </p:nvSpPr>
        <p:spPr>
          <a:xfrm>
            <a:off x="628635" y="1817241"/>
            <a:ext cx="531963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3D29B-3DF2-47BD-88BC-6A4538138FE7}"/>
              </a:ext>
            </a:extLst>
          </p:cNvPr>
          <p:cNvSpPr txBox="1"/>
          <p:nvPr/>
        </p:nvSpPr>
        <p:spPr>
          <a:xfrm>
            <a:off x="1341228" y="3943529"/>
            <a:ext cx="57768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Build a Recommendation </a:t>
            </a:r>
            <a:r>
              <a:rPr lang="en-GB" sz="2800" b="1">
                <a:latin typeface="Times New Roman"/>
                <a:cs typeface="Times New Roman"/>
              </a:rPr>
              <a:t>System : </a:t>
            </a:r>
            <a:endParaRPr lang="en-GB" sz="2800" b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64596-F030-4FF3-B093-CDEFD179BC3E}"/>
              </a:ext>
            </a:extLst>
          </p:cNvPr>
          <p:cNvSpPr txBox="1"/>
          <p:nvPr/>
        </p:nvSpPr>
        <p:spPr>
          <a:xfrm>
            <a:off x="1915424" y="4762141"/>
            <a:ext cx="99750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If the output says Machine will breakdown, then it will also recommend optimum settings to prevent that.</a:t>
            </a:r>
          </a:p>
        </p:txBody>
      </p:sp>
    </p:spTree>
    <p:extLst>
      <p:ext uri="{BB962C8B-B14F-4D97-AF65-F5344CB8AC3E}">
        <p14:creationId xmlns:p14="http://schemas.microsoft.com/office/powerpoint/2010/main" val="356286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45631-9C43-4876-AFD0-DB09F3352B39}"/>
              </a:ext>
            </a:extLst>
          </p:cNvPr>
          <p:cNvSpPr txBox="1"/>
          <p:nvPr/>
        </p:nvSpPr>
        <p:spPr>
          <a:xfrm>
            <a:off x="3847381" y="2927230"/>
            <a:ext cx="43965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>
                <a:latin typeface="Times New Roman"/>
                <a:cs typeface="Times New Roman"/>
              </a:rPr>
              <a:t>THANK YOU</a:t>
            </a:r>
            <a:endParaRPr lang="en-GB" sz="5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49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A6BB4-C157-475A-B9A5-564E821C9D73}"/>
              </a:ext>
            </a:extLst>
          </p:cNvPr>
          <p:cNvSpPr txBox="1"/>
          <p:nvPr/>
        </p:nvSpPr>
        <p:spPr>
          <a:xfrm>
            <a:off x="2093343" y="267419"/>
            <a:ext cx="75883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b="1" dirty="0">
                <a:latin typeface="Times New Roman"/>
                <a:cs typeface="Times New Roman"/>
              </a:rPr>
              <a:t>PROBLEM  STATEMENT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D6705-E2DE-45F9-8EF2-A9F4F0D453F8}"/>
              </a:ext>
            </a:extLst>
          </p:cNvPr>
          <p:cNvSpPr txBox="1"/>
          <p:nvPr/>
        </p:nvSpPr>
        <p:spPr>
          <a:xfrm>
            <a:off x="1057275" y="1517350"/>
            <a:ext cx="1043508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>
                <a:latin typeface="Times New Roman"/>
                <a:cs typeface="Times New Roman"/>
              </a:rPr>
              <a:t>To Deploy Machine Learning based Web-App to predict Machine Failure in Factory.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3F9D1-56AB-44DC-9397-6273C47A10FD}"/>
              </a:ext>
            </a:extLst>
          </p:cNvPr>
          <p:cNvSpPr txBox="1"/>
          <p:nvPr/>
        </p:nvSpPr>
        <p:spPr>
          <a:xfrm>
            <a:off x="1503872" y="3200400"/>
            <a:ext cx="988874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Our Approach :</a:t>
            </a:r>
          </a:p>
          <a:p>
            <a:endParaRPr lang="en-GB" sz="2400" b="1" dirty="0"/>
          </a:p>
          <a:p>
            <a:pPr marL="285750" indent="-285750">
              <a:buFont typeface="Arial"/>
              <a:buChar char="•"/>
            </a:pPr>
            <a:r>
              <a:rPr lang="en-GB" sz="2400" b="1" dirty="0"/>
              <a:t> Use </a:t>
            </a:r>
            <a:r>
              <a:rPr lang="en-GB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GB" sz="2400" b="1" dirty="0"/>
              <a:t> version control system</a:t>
            </a:r>
          </a:p>
          <a:p>
            <a:endParaRPr lang="en-GB" sz="2400" b="1" dirty="0"/>
          </a:p>
          <a:p>
            <a:pPr marL="285750" indent="-285750">
              <a:buFont typeface="Arial"/>
              <a:buChar char="•"/>
            </a:pPr>
            <a:r>
              <a:rPr lang="en-GB" sz="2400" b="1" dirty="0"/>
              <a:t>Use various statistics and Machine Learning Models to find optimum prediction system.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FA6427-F134-4C50-9549-14809E422863}"/>
              </a:ext>
            </a:extLst>
          </p:cNvPr>
          <p:cNvSpPr/>
          <p:nvPr/>
        </p:nvSpPr>
        <p:spPr>
          <a:xfrm>
            <a:off x="1062652" y="3286426"/>
            <a:ext cx="388189" cy="27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6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912A7-6DCF-423B-86DB-8FC2FF2EC02D}"/>
              </a:ext>
            </a:extLst>
          </p:cNvPr>
          <p:cNvSpPr txBox="1"/>
          <p:nvPr/>
        </p:nvSpPr>
        <p:spPr>
          <a:xfrm>
            <a:off x="3617344" y="209910"/>
            <a:ext cx="56042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 dirty="0">
                <a:latin typeface="Times New Roman"/>
                <a:cs typeface="Times New Roman"/>
              </a:rPr>
              <a:t>FLOW OF TASK</a:t>
            </a:r>
          </a:p>
        </p:txBody>
      </p:sp>
      <p:graphicFrame>
        <p:nvGraphicFramePr>
          <p:cNvPr id="1336" name="Diagram 1336">
            <a:extLst>
              <a:ext uri="{FF2B5EF4-FFF2-40B4-BE49-F238E27FC236}">
                <a16:creationId xmlns:a16="http://schemas.microsoft.com/office/drawing/2014/main" id="{81BAD993-81DB-45C7-8E45-FB7814756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622106"/>
              </p:ext>
            </p:extLst>
          </p:nvPr>
        </p:nvGraphicFramePr>
        <p:xfrm>
          <a:off x="1035171" y="1053862"/>
          <a:ext cx="9805356" cy="562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3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A9EAE7-4AB4-4A7C-9DC0-55C8C588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5" y="1034134"/>
            <a:ext cx="9687464" cy="2546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96EA9-7548-4F26-8698-500A4B5403CC}"/>
              </a:ext>
            </a:extLst>
          </p:cNvPr>
          <p:cNvSpPr txBox="1"/>
          <p:nvPr/>
        </p:nvSpPr>
        <p:spPr>
          <a:xfrm>
            <a:off x="3041350" y="165878"/>
            <a:ext cx="546052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 dirty="0">
                <a:latin typeface="Times New Roman"/>
                <a:cs typeface="Times New Roman"/>
              </a:rPr>
              <a:t>DATA  GATHERING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46A51-F1AD-406D-9750-794948DBEBF3}"/>
              </a:ext>
            </a:extLst>
          </p:cNvPr>
          <p:cNvSpPr txBox="1"/>
          <p:nvPr/>
        </p:nvSpPr>
        <p:spPr>
          <a:xfrm>
            <a:off x="724799" y="3830308"/>
            <a:ext cx="973059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The </a:t>
            </a:r>
            <a:r>
              <a:rPr lang="en-GB" sz="2000" dirty="0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GB" sz="2000" dirty="0">
                <a:latin typeface="Times New Roman"/>
                <a:cs typeface="Times New Roman"/>
              </a:rPr>
              <a:t> which we used comes from a Manufacturing Unit, that uses many machines to make a final product.</a:t>
            </a:r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Task Type : Binary Classification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Number of features : 9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Target Variable: Broken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Machine State : Yes/No</a:t>
            </a:r>
          </a:p>
        </p:txBody>
      </p:sp>
    </p:spTree>
    <p:extLst>
      <p:ext uri="{BB962C8B-B14F-4D97-AF65-F5344CB8AC3E}">
        <p14:creationId xmlns:p14="http://schemas.microsoft.com/office/powerpoint/2010/main" val="105864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55A6-B85C-42CA-A41D-124EB8588AD1}"/>
              </a:ext>
            </a:extLst>
          </p:cNvPr>
          <p:cNvSpPr txBox="1"/>
          <p:nvPr/>
        </p:nvSpPr>
        <p:spPr>
          <a:xfrm>
            <a:off x="2639683" y="181155"/>
            <a:ext cx="6912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>
                <a:latin typeface="Times New Roman"/>
                <a:cs typeface="Times New Roman"/>
              </a:rPr>
              <a:t>DATA PRE-PROCESSING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B244BF-0CD8-4B1C-8B56-20D13391ABDB}"/>
              </a:ext>
            </a:extLst>
          </p:cNvPr>
          <p:cNvSpPr/>
          <p:nvPr/>
        </p:nvSpPr>
        <p:spPr>
          <a:xfrm>
            <a:off x="6094728" y="1992465"/>
            <a:ext cx="646981" cy="40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68BB547-C4A1-452C-97E7-B1029AD1D743}"/>
              </a:ext>
            </a:extLst>
          </p:cNvPr>
          <p:cNvSpPr/>
          <p:nvPr/>
        </p:nvSpPr>
        <p:spPr>
          <a:xfrm>
            <a:off x="6093829" y="5068321"/>
            <a:ext cx="646981" cy="40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5FE24C3-3731-4DB3-9376-39CBD1AC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545704"/>
            <a:ext cx="4899802" cy="209881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853540-53CD-4CE9-AFE6-021DD948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88" y="1543320"/>
            <a:ext cx="3228435" cy="2074833"/>
          </a:xfrm>
          <a:prstGeom prst="rect">
            <a:avLst/>
          </a:prstGeom>
        </p:spPr>
      </p:pic>
      <p:pic>
        <p:nvPicPr>
          <p:cNvPr id="9" name="Picture 9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5F76495-C3A1-468F-B7F6-CD0A00CF1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6" y="4113157"/>
            <a:ext cx="4856671" cy="2441686"/>
          </a:xfrm>
          <a:prstGeom prst="rect">
            <a:avLst/>
          </a:prstGeom>
        </p:spPr>
      </p:pic>
      <p:pic>
        <p:nvPicPr>
          <p:cNvPr id="11" name="Picture 1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52808791-F5E7-423C-9667-7165FB5BD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080" y="4108156"/>
            <a:ext cx="3246407" cy="2451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B28F0C-CE32-4AF0-8E87-0D2408AA29F9}"/>
              </a:ext>
            </a:extLst>
          </p:cNvPr>
          <p:cNvSpPr txBox="1"/>
          <p:nvPr/>
        </p:nvSpPr>
        <p:spPr>
          <a:xfrm>
            <a:off x="1676400" y="11013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Before Pre-processing</a:t>
            </a:r>
            <a:endParaRPr lang="en-GB" sz="20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683C3-E586-4BF8-B9E1-4EE29E8C9DA1}"/>
              </a:ext>
            </a:extLst>
          </p:cNvPr>
          <p:cNvSpPr txBox="1"/>
          <p:nvPr/>
        </p:nvSpPr>
        <p:spPr>
          <a:xfrm>
            <a:off x="7584596" y="11004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After Pre-Processing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3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448FB-8465-4C1F-A76C-89CF2E29C3F3}"/>
              </a:ext>
            </a:extLst>
          </p:cNvPr>
          <p:cNvSpPr txBox="1"/>
          <p:nvPr/>
        </p:nvSpPr>
        <p:spPr>
          <a:xfrm>
            <a:off x="2884098" y="224287"/>
            <a:ext cx="655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DATA VISUALIZATION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1D9976C-950C-4F98-9DEF-E8FC87AE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03261"/>
            <a:ext cx="4094671" cy="2118755"/>
          </a:xfrm>
          <a:prstGeom prst="rect">
            <a:avLst/>
          </a:prstGeom>
        </p:spPr>
      </p:pic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F8DD98D1-3554-452A-B43D-420AA14C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51" y="1509755"/>
            <a:ext cx="3979652" cy="2113208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066AB2-5309-459F-9048-A656020E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80" y="4130516"/>
            <a:ext cx="4109048" cy="2234439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16DACC-5BB3-404D-84FA-2C571522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551" y="4122660"/>
            <a:ext cx="3979653" cy="22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0B6CA8-69B3-4584-9E86-628CFA61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6" y="3759740"/>
            <a:ext cx="8695424" cy="2702822"/>
          </a:xfrm>
          <a:prstGeom prst="rect">
            <a:avLst/>
          </a:prstGeom>
        </p:spPr>
      </p:pic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AB239EE8-8ADA-4BB6-B6B1-D1F9AC98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5" y="591649"/>
            <a:ext cx="8695425" cy="27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A952D-A5A1-47E7-8E22-53BD7C7CF4AC}"/>
              </a:ext>
            </a:extLst>
          </p:cNvPr>
          <p:cNvSpPr txBox="1"/>
          <p:nvPr/>
        </p:nvSpPr>
        <p:spPr>
          <a:xfrm>
            <a:off x="3171646" y="238664"/>
            <a:ext cx="586308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MODEL TRAINING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9A3C6A-12EB-46E7-A37D-D94D7448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11" y="1235891"/>
            <a:ext cx="7645880" cy="26896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83F5EC-443D-4324-A49F-C80F7797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46643"/>
              </p:ext>
            </p:extLst>
          </p:nvPr>
        </p:nvGraphicFramePr>
        <p:xfrm>
          <a:off x="1222075" y="4327584"/>
          <a:ext cx="9494036" cy="204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681">
                  <a:extLst>
                    <a:ext uri="{9D8B030D-6E8A-4147-A177-3AD203B41FA5}">
                      <a16:colId xmlns:a16="http://schemas.microsoft.com/office/drawing/2014/main" val="1992893559"/>
                    </a:ext>
                  </a:extLst>
                </a:gridCol>
                <a:gridCol w="4748355">
                  <a:extLst>
                    <a:ext uri="{9D8B030D-6E8A-4147-A177-3AD203B41FA5}">
                      <a16:colId xmlns:a16="http://schemas.microsoft.com/office/drawing/2014/main" val="4283012271"/>
                    </a:ext>
                  </a:extLst>
                </a:gridCol>
              </a:tblGrid>
              <a:tr h="433063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/>
                        </a:rPr>
                        <a:t>MODELS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/>
                        </a:rPr>
                        <a:t>ACCURACY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99473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DECISSION TREE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93.2%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6836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RANDOM FOREST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94.21%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28477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LOGISTIC REGRESSION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84%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65263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SUPPORT VECTOR MACHINE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86%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2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7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6958C-458D-49A5-9507-8BEEFB32F608}"/>
              </a:ext>
            </a:extLst>
          </p:cNvPr>
          <p:cNvSpPr txBox="1"/>
          <p:nvPr/>
        </p:nvSpPr>
        <p:spPr>
          <a:xfrm>
            <a:off x="3459192" y="238664"/>
            <a:ext cx="59493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AZURE WORKOUT</a:t>
            </a:r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89C8AC9-9BEE-49B3-9779-2B0DFB84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607534"/>
            <a:ext cx="5877462" cy="456308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DE6580-5F2C-4BEA-8E97-13BEBB66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49" y="2458130"/>
            <a:ext cx="3620218" cy="250245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52EDD77-DA99-4904-8CB6-2FAE52539502}"/>
              </a:ext>
            </a:extLst>
          </p:cNvPr>
          <p:cNvSpPr/>
          <p:nvPr/>
        </p:nvSpPr>
        <p:spPr>
          <a:xfrm>
            <a:off x="6425407" y="3617106"/>
            <a:ext cx="632604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4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218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  PREDICTIVE ANALYSIS FOR MACHINE FAILURE IN A FACTOTY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837</cp:revision>
  <dcterms:created xsi:type="dcterms:W3CDTF">2020-04-29T08:47:26Z</dcterms:created>
  <dcterms:modified xsi:type="dcterms:W3CDTF">2020-05-31T08:18:00Z</dcterms:modified>
</cp:coreProperties>
</file>