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61" r:id="rId4"/>
    <p:sldId id="262" r:id="rId5"/>
    <p:sldId id="265" r:id="rId6"/>
    <p:sldId id="263" r:id="rId7"/>
    <p:sldId id="264"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A5338D-2F2D-4729-9115-14D57B408704}" v="6" dt="2021-01-16T01:37:56.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Chauhan" userId="7d37097b-d2f9-43cb-a6a2-267653777470" providerId="ADAL" clId="{80A5338D-2F2D-4729-9115-14D57B408704}"/>
    <pc:docChg chg="undo redo custSel addSld delSld modSld sldOrd">
      <pc:chgData name="Shruti Chauhan" userId="7d37097b-d2f9-43cb-a6a2-267653777470" providerId="ADAL" clId="{80A5338D-2F2D-4729-9115-14D57B408704}" dt="2021-01-16T02:15:37.518" v="1029" actId="20577"/>
      <pc:docMkLst>
        <pc:docMk/>
      </pc:docMkLst>
      <pc:sldChg chg="addSp delSp modSp mod setBg delDesignElem">
        <pc:chgData name="Shruti Chauhan" userId="7d37097b-d2f9-43cb-a6a2-267653777470" providerId="ADAL" clId="{80A5338D-2F2D-4729-9115-14D57B408704}" dt="2021-01-16T01:38:47.847" v="91" actId="14100"/>
        <pc:sldMkLst>
          <pc:docMk/>
          <pc:sldMk cId="2750086557" sldId="256"/>
        </pc:sldMkLst>
        <pc:spChg chg="mod ord">
          <ac:chgData name="Shruti Chauhan" userId="7d37097b-d2f9-43cb-a6a2-267653777470" providerId="ADAL" clId="{80A5338D-2F2D-4729-9115-14D57B408704}" dt="2021-01-16T01:38:47.847" v="91" actId="14100"/>
          <ac:spMkLst>
            <pc:docMk/>
            <pc:sldMk cId="2750086557" sldId="256"/>
            <ac:spMk id="2" creationId="{E78E6C51-71F7-4298-A59D-6F125C4941D5}"/>
          </ac:spMkLst>
        </pc:spChg>
        <pc:spChg chg="mod">
          <ac:chgData name="Shruti Chauhan" userId="7d37097b-d2f9-43cb-a6a2-267653777470" providerId="ADAL" clId="{80A5338D-2F2D-4729-9115-14D57B408704}" dt="2021-01-16T01:38:38.071" v="85" actId="768"/>
          <ac:spMkLst>
            <pc:docMk/>
            <pc:sldMk cId="2750086557" sldId="256"/>
            <ac:spMk id="3" creationId="{C32CC115-9C85-4D82-9203-4CD6881C3654}"/>
          </ac:spMkLst>
        </pc:spChg>
        <pc:spChg chg="add del">
          <ac:chgData name="Shruti Chauhan" userId="7d37097b-d2f9-43cb-a6a2-267653777470" providerId="ADAL" clId="{80A5338D-2F2D-4729-9115-14D57B408704}" dt="2021-01-16T01:36:22.562" v="5" actId="26606"/>
          <ac:spMkLst>
            <pc:docMk/>
            <pc:sldMk cId="2750086557" sldId="256"/>
            <ac:spMk id="8" creationId="{88294908-8B00-4F58-BBBA-20F71A40AA9E}"/>
          </ac:spMkLst>
        </pc:spChg>
        <pc:spChg chg="add del">
          <ac:chgData name="Shruti Chauhan" userId="7d37097b-d2f9-43cb-a6a2-267653777470" providerId="ADAL" clId="{80A5338D-2F2D-4729-9115-14D57B408704}" dt="2021-01-16T01:36:22.562" v="5" actId="26606"/>
          <ac:spMkLst>
            <pc:docMk/>
            <pc:sldMk cId="2750086557" sldId="256"/>
            <ac:spMk id="10" creationId="{4364C879-1404-4203-8E9D-CC5DE0A621A2}"/>
          </ac:spMkLst>
        </pc:spChg>
        <pc:spChg chg="add del">
          <ac:chgData name="Shruti Chauhan" userId="7d37097b-d2f9-43cb-a6a2-267653777470" providerId="ADAL" clId="{80A5338D-2F2D-4729-9115-14D57B408704}" dt="2021-01-16T01:36:22.562" v="5" actId="26606"/>
          <ac:spMkLst>
            <pc:docMk/>
            <pc:sldMk cId="2750086557" sldId="256"/>
            <ac:spMk id="12" creationId="{84617302-4B0D-4351-A6BB-6F0930D943AC}"/>
          </ac:spMkLst>
        </pc:spChg>
        <pc:spChg chg="add del">
          <ac:chgData name="Shruti Chauhan" userId="7d37097b-d2f9-43cb-a6a2-267653777470" providerId="ADAL" clId="{80A5338D-2F2D-4729-9115-14D57B408704}" dt="2021-01-16T01:36:22.562" v="5" actId="26606"/>
          <ac:spMkLst>
            <pc:docMk/>
            <pc:sldMk cId="2750086557" sldId="256"/>
            <ac:spMk id="14" creationId="{DA2C7802-C2E0-4218-8F89-8DD7CCD2CD1C}"/>
          </ac:spMkLst>
        </pc:spChg>
        <pc:spChg chg="add del">
          <ac:chgData name="Shruti Chauhan" userId="7d37097b-d2f9-43cb-a6a2-267653777470" providerId="ADAL" clId="{80A5338D-2F2D-4729-9115-14D57B408704}" dt="2021-01-16T01:36:22.562" v="5" actId="26606"/>
          <ac:spMkLst>
            <pc:docMk/>
            <pc:sldMk cId="2750086557" sldId="256"/>
            <ac:spMk id="16" creationId="{A6D7111A-21E5-4EE9-8A78-10E5530F0116}"/>
          </ac:spMkLst>
        </pc:spChg>
        <pc:spChg chg="add del">
          <ac:chgData name="Shruti Chauhan" userId="7d37097b-d2f9-43cb-a6a2-267653777470" providerId="ADAL" clId="{80A5338D-2F2D-4729-9115-14D57B408704}" dt="2021-01-16T01:36:22.562" v="5" actId="26606"/>
          <ac:spMkLst>
            <pc:docMk/>
            <pc:sldMk cId="2750086557" sldId="256"/>
            <ac:spMk id="18" creationId="{A3969E80-A77B-49FC-9122-D89AFD5EE118}"/>
          </ac:spMkLst>
        </pc:spChg>
        <pc:spChg chg="add del">
          <ac:chgData name="Shruti Chauhan" userId="7d37097b-d2f9-43cb-a6a2-267653777470" providerId="ADAL" clId="{80A5338D-2F2D-4729-9115-14D57B408704}" dt="2021-01-16T01:36:22.562" v="5" actId="26606"/>
          <ac:spMkLst>
            <pc:docMk/>
            <pc:sldMk cId="2750086557" sldId="256"/>
            <ac:spMk id="20" creationId="{1849CA57-76BD-4CF2-80BA-D7A46A01B7B1}"/>
          </ac:spMkLst>
        </pc:spChg>
        <pc:spChg chg="add del">
          <ac:chgData name="Shruti Chauhan" userId="7d37097b-d2f9-43cb-a6a2-267653777470" providerId="ADAL" clId="{80A5338D-2F2D-4729-9115-14D57B408704}" dt="2021-01-16T01:36:22.562" v="5" actId="26606"/>
          <ac:spMkLst>
            <pc:docMk/>
            <pc:sldMk cId="2750086557" sldId="256"/>
            <ac:spMk id="22" creationId="{35E9085E-E730-4768-83D4-6CB7E9897153}"/>
          </ac:spMkLst>
        </pc:spChg>
        <pc:spChg chg="add del">
          <ac:chgData name="Shruti Chauhan" userId="7d37097b-d2f9-43cb-a6a2-267653777470" providerId="ADAL" clId="{80A5338D-2F2D-4729-9115-14D57B408704}" dt="2021-01-16T01:36:22.562" v="5" actId="26606"/>
          <ac:spMkLst>
            <pc:docMk/>
            <pc:sldMk cId="2750086557" sldId="256"/>
            <ac:spMk id="24" creationId="{973272FE-A474-4CAE-8CA2-BCC8B476C3F4}"/>
          </ac:spMkLst>
        </pc:spChg>
        <pc:spChg chg="add del">
          <ac:chgData name="Shruti Chauhan" userId="7d37097b-d2f9-43cb-a6a2-267653777470" providerId="ADAL" clId="{80A5338D-2F2D-4729-9115-14D57B408704}" dt="2021-01-16T01:36:22.562" v="5" actId="26606"/>
          <ac:spMkLst>
            <pc:docMk/>
            <pc:sldMk cId="2750086557" sldId="256"/>
            <ac:spMk id="26" creationId="{E07981EA-05A6-437C-88D7-B377B92B031D}"/>
          </ac:spMkLst>
        </pc:spChg>
        <pc:spChg chg="add del">
          <ac:chgData name="Shruti Chauhan" userId="7d37097b-d2f9-43cb-a6a2-267653777470" providerId="ADAL" clId="{80A5338D-2F2D-4729-9115-14D57B408704}" dt="2021-01-16T01:36:22.562" v="5" actId="26606"/>
          <ac:spMkLst>
            <pc:docMk/>
            <pc:sldMk cId="2750086557" sldId="256"/>
            <ac:spMk id="28" creationId="{15E3C750-986E-4769-B1AE-49289FBEE757}"/>
          </ac:spMkLst>
        </pc:spChg>
        <pc:spChg chg="add del">
          <ac:chgData name="Shruti Chauhan" userId="7d37097b-d2f9-43cb-a6a2-267653777470" providerId="ADAL" clId="{80A5338D-2F2D-4729-9115-14D57B408704}" dt="2021-01-16T01:36:24.832" v="7" actId="26606"/>
          <ac:spMkLst>
            <pc:docMk/>
            <pc:sldMk cId="2750086557" sldId="256"/>
            <ac:spMk id="30" creationId="{73A25D70-4A55-4F72-B9C5-A69CDBF4DB42}"/>
          </ac:spMkLst>
        </pc:spChg>
        <pc:spChg chg="add del">
          <ac:chgData name="Shruti Chauhan" userId="7d37097b-d2f9-43cb-a6a2-267653777470" providerId="ADAL" clId="{80A5338D-2F2D-4729-9115-14D57B408704}" dt="2021-01-16T01:36:24.832" v="7" actId="26606"/>
          <ac:spMkLst>
            <pc:docMk/>
            <pc:sldMk cId="2750086557" sldId="256"/>
            <ac:spMk id="31" creationId="{54957100-6D8B-4161-9F2F-C0A949EC84C4}"/>
          </ac:spMkLst>
        </pc:spChg>
        <pc:spChg chg="add del">
          <ac:chgData name="Shruti Chauhan" userId="7d37097b-d2f9-43cb-a6a2-267653777470" providerId="ADAL" clId="{80A5338D-2F2D-4729-9115-14D57B408704}" dt="2021-01-16T01:36:24.832" v="7" actId="26606"/>
          <ac:spMkLst>
            <pc:docMk/>
            <pc:sldMk cId="2750086557" sldId="256"/>
            <ac:spMk id="32" creationId="{0BD8B065-EE51-4AE2-A94C-86249998FD7B}"/>
          </ac:spMkLst>
        </pc:spChg>
        <pc:spChg chg="add del">
          <ac:chgData name="Shruti Chauhan" userId="7d37097b-d2f9-43cb-a6a2-267653777470" providerId="ADAL" clId="{80A5338D-2F2D-4729-9115-14D57B408704}" dt="2021-01-16T01:37:56.928" v="72"/>
          <ac:spMkLst>
            <pc:docMk/>
            <pc:sldMk cId="2750086557" sldId="256"/>
            <ac:spMk id="40" creationId="{C66F2F30-5DC0-44A0-BFA6-E12F46ED16DA}"/>
          </ac:spMkLst>
        </pc:spChg>
        <pc:spChg chg="add del">
          <ac:chgData name="Shruti Chauhan" userId="7d37097b-d2f9-43cb-a6a2-267653777470" providerId="ADAL" clId="{80A5338D-2F2D-4729-9115-14D57B408704}" dt="2021-01-16T01:37:56.928" v="72"/>
          <ac:spMkLst>
            <pc:docMk/>
            <pc:sldMk cId="2750086557" sldId="256"/>
            <ac:spMk id="41" creationId="{85872F57-7F42-4F97-8391-DDC8D0054C03}"/>
          </ac:spMkLst>
        </pc:spChg>
        <pc:spChg chg="add del">
          <ac:chgData name="Shruti Chauhan" userId="7d37097b-d2f9-43cb-a6a2-267653777470" providerId="ADAL" clId="{80A5338D-2F2D-4729-9115-14D57B408704}" dt="2021-01-16T01:37:56.928" v="72"/>
          <ac:spMkLst>
            <pc:docMk/>
            <pc:sldMk cId="2750086557" sldId="256"/>
            <ac:spMk id="42" creationId="{04DC2037-48A0-4F22-B9D4-8EAEBC780AB4}"/>
          </ac:spMkLst>
        </pc:spChg>
        <pc:spChg chg="add del">
          <ac:chgData name="Shruti Chauhan" userId="7d37097b-d2f9-43cb-a6a2-267653777470" providerId="ADAL" clId="{80A5338D-2F2D-4729-9115-14D57B408704}" dt="2021-01-16T01:37:56.928" v="72"/>
          <ac:spMkLst>
            <pc:docMk/>
            <pc:sldMk cId="2750086557" sldId="256"/>
            <ac:spMk id="43" creationId="{0006CBFD-ADA0-43D1-9332-9C34CA1C76ED}"/>
          </ac:spMkLst>
        </pc:spChg>
        <pc:spChg chg="add del">
          <ac:chgData name="Shruti Chauhan" userId="7d37097b-d2f9-43cb-a6a2-267653777470" providerId="ADAL" clId="{80A5338D-2F2D-4729-9115-14D57B408704}" dt="2021-01-16T01:37:56.928" v="72"/>
          <ac:spMkLst>
            <pc:docMk/>
            <pc:sldMk cId="2750086557" sldId="256"/>
            <ac:spMk id="44" creationId="{2B931666-F28F-45F3-A074-66D2272D580B}"/>
          </ac:spMkLst>
        </pc:spChg>
        <pc:grpChg chg="add del">
          <ac:chgData name="Shruti Chauhan" userId="7d37097b-d2f9-43cb-a6a2-267653777470" providerId="ADAL" clId="{80A5338D-2F2D-4729-9115-14D57B408704}" dt="2021-01-16T01:36:24.832" v="7" actId="26606"/>
          <ac:grpSpMkLst>
            <pc:docMk/>
            <pc:sldMk cId="2750086557" sldId="256"/>
            <ac:grpSpMk id="33" creationId="{18999293-B054-4B57-A26F-D04C2BB11338}"/>
          </ac:grpSpMkLst>
        </pc:grpChg>
        <pc:grpChg chg="add del">
          <ac:chgData name="Shruti Chauhan" userId="7d37097b-d2f9-43cb-a6a2-267653777470" providerId="ADAL" clId="{80A5338D-2F2D-4729-9115-14D57B408704}" dt="2021-01-16T01:36:24.832" v="7" actId="26606"/>
          <ac:grpSpMkLst>
            <pc:docMk/>
            <pc:sldMk cId="2750086557" sldId="256"/>
            <ac:grpSpMk id="36" creationId="{761945C4-D997-42F3-B59A-984CF0066715}"/>
          </ac:grpSpMkLst>
        </pc:grpChg>
      </pc:sldChg>
      <pc:sldChg chg="delSp modSp del mod">
        <pc:chgData name="Shruti Chauhan" userId="7d37097b-d2f9-43cb-a6a2-267653777470" providerId="ADAL" clId="{80A5338D-2F2D-4729-9115-14D57B408704}" dt="2021-01-16T02:03:16.095" v="711" actId="2696"/>
        <pc:sldMkLst>
          <pc:docMk/>
          <pc:sldMk cId="2369620579" sldId="257"/>
        </pc:sldMkLst>
        <pc:spChg chg="mod">
          <ac:chgData name="Shruti Chauhan" userId="7d37097b-d2f9-43cb-a6a2-267653777470" providerId="ADAL" clId="{80A5338D-2F2D-4729-9115-14D57B408704}" dt="2021-01-16T01:37:56.928" v="72"/>
          <ac:spMkLst>
            <pc:docMk/>
            <pc:sldMk cId="2369620579" sldId="257"/>
            <ac:spMk id="2" creationId="{E32E5AA5-3113-483D-8943-D20246E45B81}"/>
          </ac:spMkLst>
        </pc:spChg>
        <pc:spChg chg="mod">
          <ac:chgData name="Shruti Chauhan" userId="7d37097b-d2f9-43cb-a6a2-267653777470" providerId="ADAL" clId="{80A5338D-2F2D-4729-9115-14D57B408704}" dt="2021-01-16T01:37:56.928" v="72"/>
          <ac:spMkLst>
            <pc:docMk/>
            <pc:sldMk cId="2369620579" sldId="257"/>
            <ac:spMk id="3" creationId="{F893BEA2-515A-433E-B68E-7B7610353F23}"/>
          </ac:spMkLst>
        </pc:spChg>
        <pc:spChg chg="del mod">
          <ac:chgData name="Shruti Chauhan" userId="7d37097b-d2f9-43cb-a6a2-267653777470" providerId="ADAL" clId="{80A5338D-2F2D-4729-9115-14D57B408704}" dt="2021-01-16T02:03:14.567" v="710"/>
          <ac:spMkLst>
            <pc:docMk/>
            <pc:sldMk cId="2369620579" sldId="257"/>
            <ac:spMk id="5" creationId="{9A9F74CD-777B-425B-A69F-B32198754B77}"/>
          </ac:spMkLst>
        </pc:spChg>
      </pc:sldChg>
      <pc:sldChg chg="addSp delSp modSp mod setBg setClrOvrMap">
        <pc:chgData name="Shruti Chauhan" userId="7d37097b-d2f9-43cb-a6a2-267653777470" providerId="ADAL" clId="{80A5338D-2F2D-4729-9115-14D57B408704}" dt="2021-01-16T01:49:10.320" v="301" actId="313"/>
        <pc:sldMkLst>
          <pc:docMk/>
          <pc:sldMk cId="4227982538" sldId="258"/>
        </pc:sldMkLst>
        <pc:spChg chg="mod">
          <ac:chgData name="Shruti Chauhan" userId="7d37097b-d2f9-43cb-a6a2-267653777470" providerId="ADAL" clId="{80A5338D-2F2D-4729-9115-14D57B408704}" dt="2021-01-16T01:42:05.527" v="130" actId="26606"/>
          <ac:spMkLst>
            <pc:docMk/>
            <pc:sldMk cId="4227982538" sldId="258"/>
            <ac:spMk id="2" creationId="{E34D2927-8A1D-4CD3-B090-7A0EFF59EC4B}"/>
          </ac:spMkLst>
        </pc:spChg>
        <pc:spChg chg="add del mod">
          <ac:chgData name="Shruti Chauhan" userId="7d37097b-d2f9-43cb-a6a2-267653777470" providerId="ADAL" clId="{80A5338D-2F2D-4729-9115-14D57B408704}" dt="2021-01-16T01:42:46.252" v="131" actId="478"/>
          <ac:spMkLst>
            <pc:docMk/>
            <pc:sldMk cId="4227982538" sldId="258"/>
            <ac:spMk id="3" creationId="{F5A91344-DD30-45AD-A9A8-2C0F4F7E6E91}"/>
          </ac:spMkLst>
        </pc:spChg>
        <pc:spChg chg="add del mod">
          <ac:chgData name="Shruti Chauhan" userId="7d37097b-d2f9-43cb-a6a2-267653777470" providerId="ADAL" clId="{80A5338D-2F2D-4729-9115-14D57B408704}" dt="2021-01-16T01:41:55.354" v="125" actId="478"/>
          <ac:spMkLst>
            <pc:docMk/>
            <pc:sldMk cId="4227982538" sldId="258"/>
            <ac:spMk id="5" creationId="{784F2A49-F55C-4DE6-B1A4-0FDF552A3277}"/>
          </ac:spMkLst>
        </pc:spChg>
        <pc:spChg chg="add mod">
          <ac:chgData name="Shruti Chauhan" userId="7d37097b-d2f9-43cb-a6a2-267653777470" providerId="ADAL" clId="{80A5338D-2F2D-4729-9115-14D57B408704}" dt="2021-01-16T01:49:10.320" v="301" actId="313"/>
          <ac:spMkLst>
            <pc:docMk/>
            <pc:sldMk cId="4227982538" sldId="258"/>
            <ac:spMk id="7" creationId="{29A506C5-4F79-4C03-8990-2DEA12EEE999}"/>
          </ac:spMkLst>
        </pc:spChg>
        <pc:spChg chg="add del">
          <ac:chgData name="Shruti Chauhan" userId="7d37097b-d2f9-43cb-a6a2-267653777470" providerId="ADAL" clId="{80A5338D-2F2D-4729-9115-14D57B408704}" dt="2021-01-16T01:38:02.571" v="74" actId="26606"/>
          <ac:spMkLst>
            <pc:docMk/>
            <pc:sldMk cId="4227982538" sldId="258"/>
            <ac:spMk id="8" creationId="{7CB4857B-ED7C-444D-9F04-2F885114A1C2}"/>
          </ac:spMkLst>
        </pc:spChg>
        <pc:spChg chg="add del">
          <ac:chgData name="Shruti Chauhan" userId="7d37097b-d2f9-43cb-a6a2-267653777470" providerId="ADAL" clId="{80A5338D-2F2D-4729-9115-14D57B408704}" dt="2021-01-16T01:38:02.571" v="74" actId="26606"/>
          <ac:spMkLst>
            <pc:docMk/>
            <pc:sldMk cId="4227982538" sldId="258"/>
            <ac:spMk id="10" creationId="{D18046FB-44EA-4FD8-A585-EA09A319B2D0}"/>
          </ac:spMkLst>
        </pc:spChg>
        <pc:spChg chg="add del">
          <ac:chgData name="Shruti Chauhan" userId="7d37097b-d2f9-43cb-a6a2-267653777470" providerId="ADAL" clId="{80A5338D-2F2D-4729-9115-14D57B408704}" dt="2021-01-16T01:38:02.571" v="74" actId="26606"/>
          <ac:spMkLst>
            <pc:docMk/>
            <pc:sldMk cId="4227982538" sldId="258"/>
            <ac:spMk id="12" creationId="{479F5F2B-8B58-4140-AE6A-51F6C67B18D9}"/>
          </ac:spMkLst>
        </pc:spChg>
        <pc:spChg chg="add del">
          <ac:chgData name="Shruti Chauhan" userId="7d37097b-d2f9-43cb-a6a2-267653777470" providerId="ADAL" clId="{80A5338D-2F2D-4729-9115-14D57B408704}" dt="2021-01-16T01:38:07.154" v="76" actId="26606"/>
          <ac:spMkLst>
            <pc:docMk/>
            <pc:sldMk cId="4227982538" sldId="258"/>
            <ac:spMk id="14" creationId="{F0BC1D9E-4401-4EC0-88FD-ED103CB570EA}"/>
          </ac:spMkLst>
        </pc:spChg>
        <pc:spChg chg="add del">
          <ac:chgData name="Shruti Chauhan" userId="7d37097b-d2f9-43cb-a6a2-267653777470" providerId="ADAL" clId="{80A5338D-2F2D-4729-9115-14D57B408704}" dt="2021-01-16T01:38:07.154" v="76" actId="26606"/>
          <ac:spMkLst>
            <pc:docMk/>
            <pc:sldMk cId="4227982538" sldId="258"/>
            <ac:spMk id="15" creationId="{6200B311-3585-4069-AAC6-CD443FA5B8AD}"/>
          </ac:spMkLst>
        </pc:spChg>
        <pc:spChg chg="add del">
          <ac:chgData name="Shruti Chauhan" userId="7d37097b-d2f9-43cb-a6a2-267653777470" providerId="ADAL" clId="{80A5338D-2F2D-4729-9115-14D57B408704}" dt="2021-01-16T01:38:07.154" v="76" actId="26606"/>
          <ac:spMkLst>
            <pc:docMk/>
            <pc:sldMk cId="4227982538" sldId="258"/>
            <ac:spMk id="16" creationId="{B0AAF7C9-094E-400C-A428-F6C2262F6527}"/>
          </ac:spMkLst>
        </pc:spChg>
        <pc:spChg chg="add del">
          <ac:chgData name="Shruti Chauhan" userId="7d37097b-d2f9-43cb-a6a2-267653777470" providerId="ADAL" clId="{80A5338D-2F2D-4729-9115-14D57B408704}" dt="2021-01-16T01:38:08.692" v="78" actId="26606"/>
          <ac:spMkLst>
            <pc:docMk/>
            <pc:sldMk cId="4227982538" sldId="258"/>
            <ac:spMk id="18" creationId="{7CB4857B-ED7C-444D-9F04-2F885114A1C2}"/>
          </ac:spMkLst>
        </pc:spChg>
        <pc:spChg chg="add del">
          <ac:chgData name="Shruti Chauhan" userId="7d37097b-d2f9-43cb-a6a2-267653777470" providerId="ADAL" clId="{80A5338D-2F2D-4729-9115-14D57B408704}" dt="2021-01-16T01:38:08.692" v="78" actId="26606"/>
          <ac:spMkLst>
            <pc:docMk/>
            <pc:sldMk cId="4227982538" sldId="258"/>
            <ac:spMk id="19" creationId="{D18046FB-44EA-4FD8-A585-EA09A319B2D0}"/>
          </ac:spMkLst>
        </pc:spChg>
        <pc:spChg chg="add del">
          <ac:chgData name="Shruti Chauhan" userId="7d37097b-d2f9-43cb-a6a2-267653777470" providerId="ADAL" clId="{80A5338D-2F2D-4729-9115-14D57B408704}" dt="2021-01-16T01:38:08.692" v="78" actId="26606"/>
          <ac:spMkLst>
            <pc:docMk/>
            <pc:sldMk cId="4227982538" sldId="258"/>
            <ac:spMk id="20" creationId="{479F5F2B-8B58-4140-AE6A-51F6C67B18D9}"/>
          </ac:spMkLst>
        </pc:spChg>
        <pc:spChg chg="add del">
          <ac:chgData name="Shruti Chauhan" userId="7d37097b-d2f9-43cb-a6a2-267653777470" providerId="ADAL" clId="{80A5338D-2F2D-4729-9115-14D57B408704}" dt="2021-01-16T01:38:13.877" v="80" actId="26606"/>
          <ac:spMkLst>
            <pc:docMk/>
            <pc:sldMk cId="4227982538" sldId="258"/>
            <ac:spMk id="22" creationId="{F0BC1D9E-4401-4EC0-88FD-ED103CB570EA}"/>
          </ac:spMkLst>
        </pc:spChg>
        <pc:spChg chg="add del">
          <ac:chgData name="Shruti Chauhan" userId="7d37097b-d2f9-43cb-a6a2-267653777470" providerId="ADAL" clId="{80A5338D-2F2D-4729-9115-14D57B408704}" dt="2021-01-16T01:38:13.877" v="80" actId="26606"/>
          <ac:spMkLst>
            <pc:docMk/>
            <pc:sldMk cId="4227982538" sldId="258"/>
            <ac:spMk id="23" creationId="{6200B311-3585-4069-AAC6-CD443FA5B8AD}"/>
          </ac:spMkLst>
        </pc:spChg>
        <pc:spChg chg="add del">
          <ac:chgData name="Shruti Chauhan" userId="7d37097b-d2f9-43cb-a6a2-267653777470" providerId="ADAL" clId="{80A5338D-2F2D-4729-9115-14D57B408704}" dt="2021-01-16T01:38:13.877" v="80" actId="26606"/>
          <ac:spMkLst>
            <pc:docMk/>
            <pc:sldMk cId="4227982538" sldId="258"/>
            <ac:spMk id="24" creationId="{B0AAF7C9-094E-400C-A428-F6C2262F6527}"/>
          </ac:spMkLst>
        </pc:spChg>
        <pc:spChg chg="add del">
          <ac:chgData name="Shruti Chauhan" userId="7d37097b-d2f9-43cb-a6a2-267653777470" providerId="ADAL" clId="{80A5338D-2F2D-4729-9115-14D57B408704}" dt="2021-01-16T01:38:16.770" v="82" actId="26606"/>
          <ac:spMkLst>
            <pc:docMk/>
            <pc:sldMk cId="4227982538" sldId="258"/>
            <ac:spMk id="26" creationId="{7CB4857B-ED7C-444D-9F04-2F885114A1C2}"/>
          </ac:spMkLst>
        </pc:spChg>
        <pc:spChg chg="add del">
          <ac:chgData name="Shruti Chauhan" userId="7d37097b-d2f9-43cb-a6a2-267653777470" providerId="ADAL" clId="{80A5338D-2F2D-4729-9115-14D57B408704}" dt="2021-01-16T01:38:16.770" v="82" actId="26606"/>
          <ac:spMkLst>
            <pc:docMk/>
            <pc:sldMk cId="4227982538" sldId="258"/>
            <ac:spMk id="27" creationId="{D18046FB-44EA-4FD8-A585-EA09A319B2D0}"/>
          </ac:spMkLst>
        </pc:spChg>
        <pc:spChg chg="add del">
          <ac:chgData name="Shruti Chauhan" userId="7d37097b-d2f9-43cb-a6a2-267653777470" providerId="ADAL" clId="{80A5338D-2F2D-4729-9115-14D57B408704}" dt="2021-01-16T01:38:16.770" v="82" actId="26606"/>
          <ac:spMkLst>
            <pc:docMk/>
            <pc:sldMk cId="4227982538" sldId="258"/>
            <ac:spMk id="28" creationId="{479F5F2B-8B58-4140-AE6A-51F6C67B18D9}"/>
          </ac:spMkLst>
        </pc:spChg>
        <pc:spChg chg="add del">
          <ac:chgData name="Shruti Chauhan" userId="7d37097b-d2f9-43cb-a6a2-267653777470" providerId="ADAL" clId="{80A5338D-2F2D-4729-9115-14D57B408704}" dt="2021-01-16T01:41:00.451" v="116" actId="26606"/>
          <ac:spMkLst>
            <pc:docMk/>
            <pc:sldMk cId="4227982538" sldId="258"/>
            <ac:spMk id="30" creationId="{F0BC1D9E-4401-4EC0-88FD-ED103CB570EA}"/>
          </ac:spMkLst>
        </pc:spChg>
        <pc:spChg chg="add del">
          <ac:chgData name="Shruti Chauhan" userId="7d37097b-d2f9-43cb-a6a2-267653777470" providerId="ADAL" clId="{80A5338D-2F2D-4729-9115-14D57B408704}" dt="2021-01-16T01:41:00.451" v="116" actId="26606"/>
          <ac:spMkLst>
            <pc:docMk/>
            <pc:sldMk cId="4227982538" sldId="258"/>
            <ac:spMk id="31" creationId="{6200B311-3585-4069-AAC6-CD443FA5B8AD}"/>
          </ac:spMkLst>
        </pc:spChg>
        <pc:spChg chg="add del">
          <ac:chgData name="Shruti Chauhan" userId="7d37097b-d2f9-43cb-a6a2-267653777470" providerId="ADAL" clId="{80A5338D-2F2D-4729-9115-14D57B408704}" dt="2021-01-16T01:41:00.451" v="116" actId="26606"/>
          <ac:spMkLst>
            <pc:docMk/>
            <pc:sldMk cId="4227982538" sldId="258"/>
            <ac:spMk id="32" creationId="{B0AAF7C9-094E-400C-A428-F6C2262F6527}"/>
          </ac:spMkLst>
        </pc:spChg>
        <pc:spChg chg="add del">
          <ac:chgData name="Shruti Chauhan" userId="7d37097b-d2f9-43cb-a6a2-267653777470" providerId="ADAL" clId="{80A5338D-2F2D-4729-9115-14D57B408704}" dt="2021-01-16T01:41:07.742" v="119" actId="26606"/>
          <ac:spMkLst>
            <pc:docMk/>
            <pc:sldMk cId="4227982538" sldId="258"/>
            <ac:spMk id="37" creationId="{7CB4857B-ED7C-444D-9F04-2F885114A1C2}"/>
          </ac:spMkLst>
        </pc:spChg>
        <pc:spChg chg="add del">
          <ac:chgData name="Shruti Chauhan" userId="7d37097b-d2f9-43cb-a6a2-267653777470" providerId="ADAL" clId="{80A5338D-2F2D-4729-9115-14D57B408704}" dt="2021-01-16T01:41:07.742" v="119" actId="26606"/>
          <ac:spMkLst>
            <pc:docMk/>
            <pc:sldMk cId="4227982538" sldId="258"/>
            <ac:spMk id="39" creationId="{D18046FB-44EA-4FD8-A585-EA09A319B2D0}"/>
          </ac:spMkLst>
        </pc:spChg>
        <pc:spChg chg="add del">
          <ac:chgData name="Shruti Chauhan" userId="7d37097b-d2f9-43cb-a6a2-267653777470" providerId="ADAL" clId="{80A5338D-2F2D-4729-9115-14D57B408704}" dt="2021-01-16T01:41:07.742" v="119" actId="26606"/>
          <ac:spMkLst>
            <pc:docMk/>
            <pc:sldMk cId="4227982538" sldId="258"/>
            <ac:spMk id="41" creationId="{479F5F2B-8B58-4140-AE6A-51F6C67B18D9}"/>
          </ac:spMkLst>
        </pc:spChg>
        <pc:spChg chg="add del">
          <ac:chgData name="Shruti Chauhan" userId="7d37097b-d2f9-43cb-a6a2-267653777470" providerId="ADAL" clId="{80A5338D-2F2D-4729-9115-14D57B408704}" dt="2021-01-16T01:41:07.733" v="118" actId="26606"/>
          <ac:spMkLst>
            <pc:docMk/>
            <pc:sldMk cId="4227982538" sldId="258"/>
            <ac:spMk id="46" creationId="{F0BC1D9E-4401-4EC0-88FD-ED103CB570EA}"/>
          </ac:spMkLst>
        </pc:spChg>
        <pc:spChg chg="add del">
          <ac:chgData name="Shruti Chauhan" userId="7d37097b-d2f9-43cb-a6a2-267653777470" providerId="ADAL" clId="{80A5338D-2F2D-4729-9115-14D57B408704}" dt="2021-01-16T01:41:07.733" v="118" actId="26606"/>
          <ac:spMkLst>
            <pc:docMk/>
            <pc:sldMk cId="4227982538" sldId="258"/>
            <ac:spMk id="48" creationId="{6200B311-3585-4069-AAC6-CD443FA5B8AD}"/>
          </ac:spMkLst>
        </pc:spChg>
        <pc:spChg chg="add del">
          <ac:chgData name="Shruti Chauhan" userId="7d37097b-d2f9-43cb-a6a2-267653777470" providerId="ADAL" clId="{80A5338D-2F2D-4729-9115-14D57B408704}" dt="2021-01-16T01:41:07.733" v="118" actId="26606"/>
          <ac:spMkLst>
            <pc:docMk/>
            <pc:sldMk cId="4227982538" sldId="258"/>
            <ac:spMk id="50" creationId="{B0AAF7C9-094E-400C-A428-F6C2262F6527}"/>
          </ac:spMkLst>
        </pc:spChg>
        <pc:spChg chg="add del">
          <ac:chgData name="Shruti Chauhan" userId="7d37097b-d2f9-43cb-a6a2-267653777470" providerId="ADAL" clId="{80A5338D-2F2D-4729-9115-14D57B408704}" dt="2021-01-16T01:42:05.527" v="130" actId="26606"/>
          <ac:spMkLst>
            <pc:docMk/>
            <pc:sldMk cId="4227982538" sldId="258"/>
            <ac:spMk id="52" creationId="{179F7551-E956-43CB-8F36-268A5DA443BE}"/>
          </ac:spMkLst>
        </pc:spChg>
        <pc:spChg chg="add del">
          <ac:chgData name="Shruti Chauhan" userId="7d37097b-d2f9-43cb-a6a2-267653777470" providerId="ADAL" clId="{80A5338D-2F2D-4729-9115-14D57B408704}" dt="2021-01-16T01:42:05.527" v="130" actId="26606"/>
          <ac:spMkLst>
            <pc:docMk/>
            <pc:sldMk cId="4227982538" sldId="258"/>
            <ac:spMk id="53" creationId="{80677D43-DB57-4254-BD60-C0C10917DBC4}"/>
          </ac:spMkLst>
        </pc:spChg>
        <pc:spChg chg="add del">
          <ac:chgData name="Shruti Chauhan" userId="7d37097b-d2f9-43cb-a6a2-267653777470" providerId="ADAL" clId="{80A5338D-2F2D-4729-9115-14D57B408704}" dt="2021-01-16T01:42:05.527" v="130" actId="26606"/>
          <ac:spMkLst>
            <pc:docMk/>
            <pc:sldMk cId="4227982538" sldId="258"/>
            <ac:spMk id="54" creationId="{DF0924E5-8F0D-47CB-B59E-155AFCF8C3CB}"/>
          </ac:spMkLst>
        </pc:spChg>
        <pc:spChg chg="add del">
          <ac:chgData name="Shruti Chauhan" userId="7d37097b-d2f9-43cb-a6a2-267653777470" providerId="ADAL" clId="{80A5338D-2F2D-4729-9115-14D57B408704}" dt="2021-01-16T01:42:02.079" v="127" actId="26606"/>
          <ac:spMkLst>
            <pc:docMk/>
            <pc:sldMk cId="4227982538" sldId="258"/>
            <ac:spMk id="59" creationId="{7CB4857B-ED7C-444D-9F04-2F885114A1C2}"/>
          </ac:spMkLst>
        </pc:spChg>
        <pc:spChg chg="add del">
          <ac:chgData name="Shruti Chauhan" userId="7d37097b-d2f9-43cb-a6a2-267653777470" providerId="ADAL" clId="{80A5338D-2F2D-4729-9115-14D57B408704}" dt="2021-01-16T01:42:02.079" v="127" actId="26606"/>
          <ac:spMkLst>
            <pc:docMk/>
            <pc:sldMk cId="4227982538" sldId="258"/>
            <ac:spMk id="61" creationId="{D18046FB-44EA-4FD8-A585-EA09A319B2D0}"/>
          </ac:spMkLst>
        </pc:spChg>
        <pc:spChg chg="add del">
          <ac:chgData name="Shruti Chauhan" userId="7d37097b-d2f9-43cb-a6a2-267653777470" providerId="ADAL" clId="{80A5338D-2F2D-4729-9115-14D57B408704}" dt="2021-01-16T01:42:02.079" v="127" actId="26606"/>
          <ac:spMkLst>
            <pc:docMk/>
            <pc:sldMk cId="4227982538" sldId="258"/>
            <ac:spMk id="63" creationId="{479F5F2B-8B58-4140-AE6A-51F6C67B18D9}"/>
          </ac:spMkLst>
        </pc:spChg>
        <pc:spChg chg="add del">
          <ac:chgData name="Shruti Chauhan" userId="7d37097b-d2f9-43cb-a6a2-267653777470" providerId="ADAL" clId="{80A5338D-2F2D-4729-9115-14D57B408704}" dt="2021-01-16T01:42:05.518" v="129" actId="26606"/>
          <ac:spMkLst>
            <pc:docMk/>
            <pc:sldMk cId="4227982538" sldId="258"/>
            <ac:spMk id="65" creationId="{F0BC1D9E-4401-4EC0-88FD-ED103CB570EA}"/>
          </ac:spMkLst>
        </pc:spChg>
        <pc:spChg chg="add del">
          <ac:chgData name="Shruti Chauhan" userId="7d37097b-d2f9-43cb-a6a2-267653777470" providerId="ADAL" clId="{80A5338D-2F2D-4729-9115-14D57B408704}" dt="2021-01-16T01:42:05.518" v="129" actId="26606"/>
          <ac:spMkLst>
            <pc:docMk/>
            <pc:sldMk cId="4227982538" sldId="258"/>
            <ac:spMk id="66" creationId="{6200B311-3585-4069-AAC6-CD443FA5B8AD}"/>
          </ac:spMkLst>
        </pc:spChg>
        <pc:spChg chg="add del">
          <ac:chgData name="Shruti Chauhan" userId="7d37097b-d2f9-43cb-a6a2-267653777470" providerId="ADAL" clId="{80A5338D-2F2D-4729-9115-14D57B408704}" dt="2021-01-16T01:42:05.518" v="129" actId="26606"/>
          <ac:spMkLst>
            <pc:docMk/>
            <pc:sldMk cId="4227982538" sldId="258"/>
            <ac:spMk id="67" creationId="{B0AAF7C9-094E-400C-A428-F6C2262F6527}"/>
          </ac:spMkLst>
        </pc:spChg>
        <pc:spChg chg="add">
          <ac:chgData name="Shruti Chauhan" userId="7d37097b-d2f9-43cb-a6a2-267653777470" providerId="ADAL" clId="{80A5338D-2F2D-4729-9115-14D57B408704}" dt="2021-01-16T01:42:05.527" v="130" actId="26606"/>
          <ac:spMkLst>
            <pc:docMk/>
            <pc:sldMk cId="4227982538" sldId="258"/>
            <ac:spMk id="69" creationId="{7CB4857B-ED7C-444D-9F04-2F885114A1C2}"/>
          </ac:spMkLst>
        </pc:spChg>
        <pc:spChg chg="add">
          <ac:chgData name="Shruti Chauhan" userId="7d37097b-d2f9-43cb-a6a2-267653777470" providerId="ADAL" clId="{80A5338D-2F2D-4729-9115-14D57B408704}" dt="2021-01-16T01:42:05.527" v="130" actId="26606"/>
          <ac:spMkLst>
            <pc:docMk/>
            <pc:sldMk cId="4227982538" sldId="258"/>
            <ac:spMk id="70" creationId="{D18046FB-44EA-4FD8-A585-EA09A319B2D0}"/>
          </ac:spMkLst>
        </pc:spChg>
        <pc:spChg chg="add">
          <ac:chgData name="Shruti Chauhan" userId="7d37097b-d2f9-43cb-a6a2-267653777470" providerId="ADAL" clId="{80A5338D-2F2D-4729-9115-14D57B408704}" dt="2021-01-16T01:42:05.527" v="130" actId="26606"/>
          <ac:spMkLst>
            <pc:docMk/>
            <pc:sldMk cId="4227982538" sldId="258"/>
            <ac:spMk id="71" creationId="{479F5F2B-8B58-4140-AE6A-51F6C67B18D9}"/>
          </ac:spMkLst>
        </pc:spChg>
      </pc:sldChg>
      <pc:sldChg chg="addSp delSp modSp add del mod">
        <pc:chgData name="Shruti Chauhan" userId="7d37097b-d2f9-43cb-a6a2-267653777470" providerId="ADAL" clId="{80A5338D-2F2D-4729-9115-14D57B408704}" dt="2021-01-16T01:48:58.933" v="300" actId="2696"/>
        <pc:sldMkLst>
          <pc:docMk/>
          <pc:sldMk cId="289276272" sldId="259"/>
        </pc:sldMkLst>
        <pc:spChg chg="mod">
          <ac:chgData name="Shruti Chauhan" userId="7d37097b-d2f9-43cb-a6a2-267653777470" providerId="ADAL" clId="{80A5338D-2F2D-4729-9115-14D57B408704}" dt="2021-01-16T01:44:59.795" v="249" actId="26606"/>
          <ac:spMkLst>
            <pc:docMk/>
            <pc:sldMk cId="289276272" sldId="259"/>
            <ac:spMk id="2" creationId="{E34D2927-8A1D-4CD3-B090-7A0EFF59EC4B}"/>
          </ac:spMkLst>
        </pc:spChg>
        <pc:spChg chg="mod">
          <ac:chgData name="Shruti Chauhan" userId="7d37097b-d2f9-43cb-a6a2-267653777470" providerId="ADAL" clId="{80A5338D-2F2D-4729-9115-14D57B408704}" dt="2021-01-16T01:44:59.795" v="249" actId="26606"/>
          <ac:spMkLst>
            <pc:docMk/>
            <pc:sldMk cId="289276272" sldId="259"/>
            <ac:spMk id="3" creationId="{F5A91344-DD30-45AD-A9A8-2C0F4F7E6E91}"/>
          </ac:spMkLst>
        </pc:spChg>
        <pc:spChg chg="add del">
          <ac:chgData name="Shruti Chauhan" userId="7d37097b-d2f9-43cb-a6a2-267653777470" providerId="ADAL" clId="{80A5338D-2F2D-4729-9115-14D57B408704}" dt="2021-01-16T01:44:59.795" v="249" actId="26606"/>
          <ac:spMkLst>
            <pc:docMk/>
            <pc:sldMk cId="289276272" sldId="259"/>
            <ac:spMk id="30" creationId="{F0BC1D9E-4401-4EC0-88FD-ED103CB570EA}"/>
          </ac:spMkLst>
        </pc:spChg>
        <pc:spChg chg="add del">
          <ac:chgData name="Shruti Chauhan" userId="7d37097b-d2f9-43cb-a6a2-267653777470" providerId="ADAL" clId="{80A5338D-2F2D-4729-9115-14D57B408704}" dt="2021-01-16T01:44:59.795" v="249" actId="26606"/>
          <ac:spMkLst>
            <pc:docMk/>
            <pc:sldMk cId="289276272" sldId="259"/>
            <ac:spMk id="31" creationId="{6200B311-3585-4069-AAC6-CD443FA5B8AD}"/>
          </ac:spMkLst>
        </pc:spChg>
        <pc:spChg chg="add del">
          <ac:chgData name="Shruti Chauhan" userId="7d37097b-d2f9-43cb-a6a2-267653777470" providerId="ADAL" clId="{80A5338D-2F2D-4729-9115-14D57B408704}" dt="2021-01-16T01:44:59.795" v="249" actId="26606"/>
          <ac:spMkLst>
            <pc:docMk/>
            <pc:sldMk cId="289276272" sldId="259"/>
            <ac:spMk id="32" creationId="{B0AAF7C9-094E-400C-A428-F6C2262F6527}"/>
          </ac:spMkLst>
        </pc:spChg>
        <pc:spChg chg="add">
          <ac:chgData name="Shruti Chauhan" userId="7d37097b-d2f9-43cb-a6a2-267653777470" providerId="ADAL" clId="{80A5338D-2F2D-4729-9115-14D57B408704}" dt="2021-01-16T01:44:59.795" v="249" actId="26606"/>
          <ac:spMkLst>
            <pc:docMk/>
            <pc:sldMk cId="289276272" sldId="259"/>
            <ac:spMk id="34" creationId="{081EA652-8C6A-4E69-BEB9-170809474553}"/>
          </ac:spMkLst>
        </pc:spChg>
        <pc:spChg chg="add">
          <ac:chgData name="Shruti Chauhan" userId="7d37097b-d2f9-43cb-a6a2-267653777470" providerId="ADAL" clId="{80A5338D-2F2D-4729-9115-14D57B408704}" dt="2021-01-16T01:44:59.795" v="249" actId="26606"/>
          <ac:spMkLst>
            <pc:docMk/>
            <pc:sldMk cId="289276272" sldId="259"/>
            <ac:spMk id="35" creationId="{5298780A-33B9-4EA2-8F67-DE68AD62841B}"/>
          </ac:spMkLst>
        </pc:spChg>
        <pc:spChg chg="add">
          <ac:chgData name="Shruti Chauhan" userId="7d37097b-d2f9-43cb-a6a2-267653777470" providerId="ADAL" clId="{80A5338D-2F2D-4729-9115-14D57B408704}" dt="2021-01-16T01:44:59.795" v="249" actId="26606"/>
          <ac:spMkLst>
            <pc:docMk/>
            <pc:sldMk cId="289276272" sldId="259"/>
            <ac:spMk id="36" creationId="{7F488E8B-4E1E-4402-8935-D4E6C02615C7}"/>
          </ac:spMkLst>
        </pc:spChg>
        <pc:spChg chg="add del">
          <ac:chgData name="Shruti Chauhan" userId="7d37097b-d2f9-43cb-a6a2-267653777470" providerId="ADAL" clId="{80A5338D-2F2D-4729-9115-14D57B408704}" dt="2021-01-16T01:41:54.496" v="123" actId="26606"/>
          <ac:spMkLst>
            <pc:docMk/>
            <pc:sldMk cId="289276272" sldId="259"/>
            <ac:spMk id="37" creationId="{7CB4857B-ED7C-444D-9F04-2F885114A1C2}"/>
          </ac:spMkLst>
        </pc:spChg>
        <pc:spChg chg="add del">
          <ac:chgData name="Shruti Chauhan" userId="7d37097b-d2f9-43cb-a6a2-267653777470" providerId="ADAL" clId="{80A5338D-2F2D-4729-9115-14D57B408704}" dt="2021-01-16T01:41:54.496" v="123" actId="26606"/>
          <ac:spMkLst>
            <pc:docMk/>
            <pc:sldMk cId="289276272" sldId="259"/>
            <ac:spMk id="39" creationId="{D18046FB-44EA-4FD8-A585-EA09A319B2D0}"/>
          </ac:spMkLst>
        </pc:spChg>
        <pc:spChg chg="add del">
          <ac:chgData name="Shruti Chauhan" userId="7d37097b-d2f9-43cb-a6a2-267653777470" providerId="ADAL" clId="{80A5338D-2F2D-4729-9115-14D57B408704}" dt="2021-01-16T01:41:54.496" v="123" actId="26606"/>
          <ac:spMkLst>
            <pc:docMk/>
            <pc:sldMk cId="289276272" sldId="259"/>
            <ac:spMk id="41" creationId="{479F5F2B-8B58-4140-AE6A-51F6C67B18D9}"/>
          </ac:spMkLst>
        </pc:spChg>
      </pc:sldChg>
      <pc:sldChg chg="modSp add mod">
        <pc:chgData name="Shruti Chauhan" userId="7d37097b-d2f9-43cb-a6a2-267653777470" providerId="ADAL" clId="{80A5338D-2F2D-4729-9115-14D57B408704}" dt="2021-01-16T02:15:37.518" v="1029" actId="20577"/>
        <pc:sldMkLst>
          <pc:docMk/>
          <pc:sldMk cId="969398882" sldId="260"/>
        </pc:sldMkLst>
        <pc:spChg chg="mod">
          <ac:chgData name="Shruti Chauhan" userId="7d37097b-d2f9-43cb-a6a2-267653777470" providerId="ADAL" clId="{80A5338D-2F2D-4729-9115-14D57B408704}" dt="2021-01-16T02:01:19.944" v="693" actId="20577"/>
          <ac:spMkLst>
            <pc:docMk/>
            <pc:sldMk cId="969398882" sldId="260"/>
            <ac:spMk id="2" creationId="{E34D2927-8A1D-4CD3-B090-7A0EFF59EC4B}"/>
          </ac:spMkLst>
        </pc:spChg>
        <pc:spChg chg="mod">
          <ac:chgData name="Shruti Chauhan" userId="7d37097b-d2f9-43cb-a6a2-267653777470" providerId="ADAL" clId="{80A5338D-2F2D-4729-9115-14D57B408704}" dt="2021-01-16T02:15:37.518" v="1029" actId="20577"/>
          <ac:spMkLst>
            <pc:docMk/>
            <pc:sldMk cId="969398882" sldId="260"/>
            <ac:spMk id="3" creationId="{F5A91344-DD30-45AD-A9A8-2C0F4F7E6E91}"/>
          </ac:spMkLst>
        </pc:spChg>
      </pc:sldChg>
      <pc:sldChg chg="modSp add mod">
        <pc:chgData name="Shruti Chauhan" userId="7d37097b-d2f9-43cb-a6a2-267653777470" providerId="ADAL" clId="{80A5338D-2F2D-4729-9115-14D57B408704}" dt="2021-01-16T01:48:53.029" v="299" actId="27636"/>
        <pc:sldMkLst>
          <pc:docMk/>
          <pc:sldMk cId="647808229" sldId="261"/>
        </pc:sldMkLst>
        <pc:spChg chg="mod">
          <ac:chgData name="Shruti Chauhan" userId="7d37097b-d2f9-43cb-a6a2-267653777470" providerId="ADAL" clId="{80A5338D-2F2D-4729-9115-14D57B408704}" dt="2021-01-16T01:48:53.029" v="299" actId="27636"/>
          <ac:spMkLst>
            <pc:docMk/>
            <pc:sldMk cId="647808229" sldId="261"/>
            <ac:spMk id="7" creationId="{29A506C5-4F79-4C03-8990-2DEA12EEE999}"/>
          </ac:spMkLst>
        </pc:spChg>
      </pc:sldChg>
      <pc:sldChg chg="modSp add mod">
        <pc:chgData name="Shruti Chauhan" userId="7d37097b-d2f9-43cb-a6a2-267653777470" providerId="ADAL" clId="{80A5338D-2F2D-4729-9115-14D57B408704}" dt="2021-01-16T02:04:02.853" v="731" actId="20577"/>
        <pc:sldMkLst>
          <pc:docMk/>
          <pc:sldMk cId="3428706769" sldId="262"/>
        </pc:sldMkLst>
        <pc:spChg chg="mod">
          <ac:chgData name="Shruti Chauhan" userId="7d37097b-d2f9-43cb-a6a2-267653777470" providerId="ADAL" clId="{80A5338D-2F2D-4729-9115-14D57B408704}" dt="2021-01-16T01:49:35.955" v="334" actId="20577"/>
          <ac:spMkLst>
            <pc:docMk/>
            <pc:sldMk cId="3428706769" sldId="262"/>
            <ac:spMk id="2" creationId="{E34D2927-8A1D-4CD3-B090-7A0EFF59EC4B}"/>
          </ac:spMkLst>
        </pc:spChg>
        <pc:spChg chg="mod">
          <ac:chgData name="Shruti Chauhan" userId="7d37097b-d2f9-43cb-a6a2-267653777470" providerId="ADAL" clId="{80A5338D-2F2D-4729-9115-14D57B408704}" dt="2021-01-16T02:04:02.853" v="731" actId="20577"/>
          <ac:spMkLst>
            <pc:docMk/>
            <pc:sldMk cId="3428706769" sldId="262"/>
            <ac:spMk id="7" creationId="{29A506C5-4F79-4C03-8990-2DEA12EEE999}"/>
          </ac:spMkLst>
        </pc:spChg>
      </pc:sldChg>
      <pc:sldChg chg="modSp add mod">
        <pc:chgData name="Shruti Chauhan" userId="7d37097b-d2f9-43cb-a6a2-267653777470" providerId="ADAL" clId="{80A5338D-2F2D-4729-9115-14D57B408704}" dt="2021-01-16T02:13:49.219" v="948" actId="6549"/>
        <pc:sldMkLst>
          <pc:docMk/>
          <pc:sldMk cId="1738453195" sldId="263"/>
        </pc:sldMkLst>
        <pc:spChg chg="mod">
          <ac:chgData name="Shruti Chauhan" userId="7d37097b-d2f9-43cb-a6a2-267653777470" providerId="ADAL" clId="{80A5338D-2F2D-4729-9115-14D57B408704}" dt="2021-01-16T01:56:16.964" v="535" actId="108"/>
          <ac:spMkLst>
            <pc:docMk/>
            <pc:sldMk cId="1738453195" sldId="263"/>
            <ac:spMk id="2" creationId="{E34D2927-8A1D-4CD3-B090-7A0EFF59EC4B}"/>
          </ac:spMkLst>
        </pc:spChg>
        <pc:spChg chg="mod">
          <ac:chgData name="Shruti Chauhan" userId="7d37097b-d2f9-43cb-a6a2-267653777470" providerId="ADAL" clId="{80A5338D-2F2D-4729-9115-14D57B408704}" dt="2021-01-16T02:13:49.219" v="948" actId="6549"/>
          <ac:spMkLst>
            <pc:docMk/>
            <pc:sldMk cId="1738453195" sldId="263"/>
            <ac:spMk id="7" creationId="{29A506C5-4F79-4C03-8990-2DEA12EEE999}"/>
          </ac:spMkLst>
        </pc:spChg>
      </pc:sldChg>
      <pc:sldChg chg="modSp add mod">
        <pc:chgData name="Shruti Chauhan" userId="7d37097b-d2f9-43cb-a6a2-267653777470" providerId="ADAL" clId="{80A5338D-2F2D-4729-9115-14D57B408704}" dt="2021-01-16T02:13:00.590" v="945" actId="20577"/>
        <pc:sldMkLst>
          <pc:docMk/>
          <pc:sldMk cId="3872151872" sldId="264"/>
        </pc:sldMkLst>
        <pc:spChg chg="mod">
          <ac:chgData name="Shruti Chauhan" userId="7d37097b-d2f9-43cb-a6a2-267653777470" providerId="ADAL" clId="{80A5338D-2F2D-4729-9115-14D57B408704}" dt="2021-01-16T02:11:10.746" v="891" actId="20577"/>
          <ac:spMkLst>
            <pc:docMk/>
            <pc:sldMk cId="3872151872" sldId="264"/>
            <ac:spMk id="2" creationId="{E34D2927-8A1D-4CD3-B090-7A0EFF59EC4B}"/>
          </ac:spMkLst>
        </pc:spChg>
        <pc:spChg chg="mod">
          <ac:chgData name="Shruti Chauhan" userId="7d37097b-d2f9-43cb-a6a2-267653777470" providerId="ADAL" clId="{80A5338D-2F2D-4729-9115-14D57B408704}" dt="2021-01-16T02:13:00.590" v="945" actId="20577"/>
          <ac:spMkLst>
            <pc:docMk/>
            <pc:sldMk cId="3872151872" sldId="264"/>
            <ac:spMk id="7" creationId="{29A506C5-4F79-4C03-8990-2DEA12EEE999}"/>
          </ac:spMkLst>
        </pc:spChg>
      </pc:sldChg>
      <pc:sldChg chg="modSp add mod ord">
        <pc:chgData name="Shruti Chauhan" userId="7d37097b-d2f9-43cb-a6a2-267653777470" providerId="ADAL" clId="{80A5338D-2F2D-4729-9115-14D57B408704}" dt="2021-01-16T02:14:04.238" v="951" actId="404"/>
        <pc:sldMkLst>
          <pc:docMk/>
          <pc:sldMk cId="1832309941" sldId="265"/>
        </pc:sldMkLst>
        <pc:spChg chg="mod">
          <ac:chgData name="Shruti Chauhan" userId="7d37097b-d2f9-43cb-a6a2-267653777470" providerId="ADAL" clId="{80A5338D-2F2D-4729-9115-14D57B408704}" dt="2021-01-16T02:14:04.238" v="951" actId="404"/>
          <ac:spMkLst>
            <pc:docMk/>
            <pc:sldMk cId="1832309941" sldId="265"/>
            <ac:spMk id="7" creationId="{29A506C5-4F79-4C03-8990-2DEA12EEE99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8CE4-C8FF-4281-903A-5C1A5AF985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87B17B-F5BB-4308-8BA7-F22ACBEF7B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AEFC91-D0BE-49B9-8489-8F771D59613F}"/>
              </a:ext>
            </a:extLst>
          </p:cNvPr>
          <p:cNvSpPr>
            <a:spLocks noGrp="1"/>
          </p:cNvSpPr>
          <p:nvPr>
            <p:ph type="dt" sz="half" idx="10"/>
          </p:nvPr>
        </p:nvSpPr>
        <p:spPr/>
        <p:txBody>
          <a:bodyPr/>
          <a:lstStyle/>
          <a:p>
            <a:fld id="{FADDCE8E-CEE1-4C2F-98F8-6765A446BB7D}" type="datetimeFigureOut">
              <a:rPr lang="en-US" smtClean="0"/>
              <a:t>1/15/2021</a:t>
            </a:fld>
            <a:endParaRPr lang="en-US"/>
          </a:p>
        </p:txBody>
      </p:sp>
      <p:sp>
        <p:nvSpPr>
          <p:cNvPr id="5" name="Footer Placeholder 4">
            <a:extLst>
              <a:ext uri="{FF2B5EF4-FFF2-40B4-BE49-F238E27FC236}">
                <a16:creationId xmlns:a16="http://schemas.microsoft.com/office/drawing/2014/main" id="{23D2ED4A-1040-4309-9882-096FF2F93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6DF02-E244-4586-869F-22EEBBE79241}"/>
              </a:ext>
            </a:extLst>
          </p:cNvPr>
          <p:cNvSpPr>
            <a:spLocks noGrp="1"/>
          </p:cNvSpPr>
          <p:nvPr>
            <p:ph type="sldNum" sz="quarter" idx="12"/>
          </p:nvPr>
        </p:nvSpPr>
        <p:spPr/>
        <p:txBody>
          <a:bodyPr/>
          <a:lstStyle/>
          <a:p>
            <a:fld id="{390863C7-1767-47AB-80B6-C5891A58AA1D}" type="slidenum">
              <a:rPr lang="en-US" smtClean="0"/>
              <a:t>‹#›</a:t>
            </a:fld>
            <a:endParaRPr lang="en-US"/>
          </a:p>
        </p:txBody>
      </p:sp>
    </p:spTree>
    <p:extLst>
      <p:ext uri="{BB962C8B-B14F-4D97-AF65-F5344CB8AC3E}">
        <p14:creationId xmlns:p14="http://schemas.microsoft.com/office/powerpoint/2010/main" val="2441414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501F-0F7E-4B2A-8FE8-9AB7A27C40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68E903-048B-492D-970B-D393AB1BFA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01AF08-D71E-4FA3-B866-45560760A205}"/>
              </a:ext>
            </a:extLst>
          </p:cNvPr>
          <p:cNvSpPr>
            <a:spLocks noGrp="1"/>
          </p:cNvSpPr>
          <p:nvPr>
            <p:ph type="dt" sz="half" idx="10"/>
          </p:nvPr>
        </p:nvSpPr>
        <p:spPr/>
        <p:txBody>
          <a:bodyPr/>
          <a:lstStyle/>
          <a:p>
            <a:fld id="{FADDCE8E-CEE1-4C2F-98F8-6765A446BB7D}" type="datetimeFigureOut">
              <a:rPr lang="en-US" smtClean="0"/>
              <a:t>1/15/2021</a:t>
            </a:fld>
            <a:endParaRPr lang="en-US"/>
          </a:p>
        </p:txBody>
      </p:sp>
      <p:sp>
        <p:nvSpPr>
          <p:cNvPr id="5" name="Footer Placeholder 4">
            <a:extLst>
              <a:ext uri="{FF2B5EF4-FFF2-40B4-BE49-F238E27FC236}">
                <a16:creationId xmlns:a16="http://schemas.microsoft.com/office/drawing/2014/main" id="{B00B7359-C679-415F-A858-6D3DF3657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BFA23-EBCC-4717-B03E-2D87DD85F680}"/>
              </a:ext>
            </a:extLst>
          </p:cNvPr>
          <p:cNvSpPr>
            <a:spLocks noGrp="1"/>
          </p:cNvSpPr>
          <p:nvPr>
            <p:ph type="sldNum" sz="quarter" idx="12"/>
          </p:nvPr>
        </p:nvSpPr>
        <p:spPr/>
        <p:txBody>
          <a:bodyPr/>
          <a:lstStyle/>
          <a:p>
            <a:fld id="{390863C7-1767-47AB-80B6-C5891A58AA1D}" type="slidenum">
              <a:rPr lang="en-US" smtClean="0"/>
              <a:t>‹#›</a:t>
            </a:fld>
            <a:endParaRPr lang="en-US"/>
          </a:p>
        </p:txBody>
      </p:sp>
    </p:spTree>
    <p:extLst>
      <p:ext uri="{BB962C8B-B14F-4D97-AF65-F5344CB8AC3E}">
        <p14:creationId xmlns:p14="http://schemas.microsoft.com/office/powerpoint/2010/main" val="404367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88DCE-6EA3-42C5-9253-F41EE6AC23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5A6E51-5D71-49B0-82BD-7CA3076531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6EC1B-EFDF-4DE6-95D6-73823DBFD87F}"/>
              </a:ext>
            </a:extLst>
          </p:cNvPr>
          <p:cNvSpPr>
            <a:spLocks noGrp="1"/>
          </p:cNvSpPr>
          <p:nvPr>
            <p:ph type="dt" sz="half" idx="10"/>
          </p:nvPr>
        </p:nvSpPr>
        <p:spPr/>
        <p:txBody>
          <a:bodyPr/>
          <a:lstStyle/>
          <a:p>
            <a:fld id="{FADDCE8E-CEE1-4C2F-98F8-6765A446BB7D}" type="datetimeFigureOut">
              <a:rPr lang="en-US" smtClean="0"/>
              <a:t>1/15/2021</a:t>
            </a:fld>
            <a:endParaRPr lang="en-US"/>
          </a:p>
        </p:txBody>
      </p:sp>
      <p:sp>
        <p:nvSpPr>
          <p:cNvPr id="5" name="Footer Placeholder 4">
            <a:extLst>
              <a:ext uri="{FF2B5EF4-FFF2-40B4-BE49-F238E27FC236}">
                <a16:creationId xmlns:a16="http://schemas.microsoft.com/office/drawing/2014/main" id="{00685E61-8325-4FE3-A521-8F7E9DF15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F2E92-4B58-43D0-A97C-5D97D5BF1D64}"/>
              </a:ext>
            </a:extLst>
          </p:cNvPr>
          <p:cNvSpPr>
            <a:spLocks noGrp="1"/>
          </p:cNvSpPr>
          <p:nvPr>
            <p:ph type="sldNum" sz="quarter" idx="12"/>
          </p:nvPr>
        </p:nvSpPr>
        <p:spPr/>
        <p:txBody>
          <a:bodyPr/>
          <a:lstStyle/>
          <a:p>
            <a:fld id="{390863C7-1767-47AB-80B6-C5891A58AA1D}" type="slidenum">
              <a:rPr lang="en-US" smtClean="0"/>
              <a:t>‹#›</a:t>
            </a:fld>
            <a:endParaRPr lang="en-US"/>
          </a:p>
        </p:txBody>
      </p:sp>
    </p:spTree>
    <p:extLst>
      <p:ext uri="{BB962C8B-B14F-4D97-AF65-F5344CB8AC3E}">
        <p14:creationId xmlns:p14="http://schemas.microsoft.com/office/powerpoint/2010/main" val="5734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259E-34D9-4232-B856-B2ED0FB10F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7EF60B-DA89-4ACF-9B85-7DBA444936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0F808-63B4-4740-B7FE-54FE7D1763E5}"/>
              </a:ext>
            </a:extLst>
          </p:cNvPr>
          <p:cNvSpPr>
            <a:spLocks noGrp="1"/>
          </p:cNvSpPr>
          <p:nvPr>
            <p:ph type="dt" sz="half" idx="10"/>
          </p:nvPr>
        </p:nvSpPr>
        <p:spPr/>
        <p:txBody>
          <a:bodyPr/>
          <a:lstStyle/>
          <a:p>
            <a:fld id="{FADDCE8E-CEE1-4C2F-98F8-6765A446BB7D}" type="datetimeFigureOut">
              <a:rPr lang="en-US" smtClean="0"/>
              <a:t>1/15/2021</a:t>
            </a:fld>
            <a:endParaRPr lang="en-US"/>
          </a:p>
        </p:txBody>
      </p:sp>
      <p:sp>
        <p:nvSpPr>
          <p:cNvPr id="5" name="Footer Placeholder 4">
            <a:extLst>
              <a:ext uri="{FF2B5EF4-FFF2-40B4-BE49-F238E27FC236}">
                <a16:creationId xmlns:a16="http://schemas.microsoft.com/office/drawing/2014/main" id="{41B110F7-6F4B-4C37-A7AD-2082C68DD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1B70D-C641-41E6-8E44-7E972FAE2E47}"/>
              </a:ext>
            </a:extLst>
          </p:cNvPr>
          <p:cNvSpPr>
            <a:spLocks noGrp="1"/>
          </p:cNvSpPr>
          <p:nvPr>
            <p:ph type="sldNum" sz="quarter" idx="12"/>
          </p:nvPr>
        </p:nvSpPr>
        <p:spPr/>
        <p:txBody>
          <a:bodyPr/>
          <a:lstStyle/>
          <a:p>
            <a:fld id="{390863C7-1767-47AB-80B6-C5891A58AA1D}" type="slidenum">
              <a:rPr lang="en-US" smtClean="0"/>
              <a:t>‹#›</a:t>
            </a:fld>
            <a:endParaRPr lang="en-US"/>
          </a:p>
        </p:txBody>
      </p:sp>
    </p:spTree>
    <p:extLst>
      <p:ext uri="{BB962C8B-B14F-4D97-AF65-F5344CB8AC3E}">
        <p14:creationId xmlns:p14="http://schemas.microsoft.com/office/powerpoint/2010/main" val="295293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1633-C4A1-4468-935E-103B33AD3D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04EE1E-36BB-40D1-898A-3CE0A1EFE4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A2ABF-149A-4B4E-9B8A-6ABCF380B785}"/>
              </a:ext>
            </a:extLst>
          </p:cNvPr>
          <p:cNvSpPr>
            <a:spLocks noGrp="1"/>
          </p:cNvSpPr>
          <p:nvPr>
            <p:ph type="dt" sz="half" idx="10"/>
          </p:nvPr>
        </p:nvSpPr>
        <p:spPr/>
        <p:txBody>
          <a:bodyPr/>
          <a:lstStyle/>
          <a:p>
            <a:fld id="{FADDCE8E-CEE1-4C2F-98F8-6765A446BB7D}" type="datetimeFigureOut">
              <a:rPr lang="en-US" smtClean="0"/>
              <a:t>1/15/2021</a:t>
            </a:fld>
            <a:endParaRPr lang="en-US"/>
          </a:p>
        </p:txBody>
      </p:sp>
      <p:sp>
        <p:nvSpPr>
          <p:cNvPr id="5" name="Footer Placeholder 4">
            <a:extLst>
              <a:ext uri="{FF2B5EF4-FFF2-40B4-BE49-F238E27FC236}">
                <a16:creationId xmlns:a16="http://schemas.microsoft.com/office/drawing/2014/main" id="{D36E8632-BD10-452A-9A4B-18C5DC4F8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E815A-8136-4D4F-A3A5-6BDBA3B977FB}"/>
              </a:ext>
            </a:extLst>
          </p:cNvPr>
          <p:cNvSpPr>
            <a:spLocks noGrp="1"/>
          </p:cNvSpPr>
          <p:nvPr>
            <p:ph type="sldNum" sz="quarter" idx="12"/>
          </p:nvPr>
        </p:nvSpPr>
        <p:spPr/>
        <p:txBody>
          <a:bodyPr/>
          <a:lstStyle/>
          <a:p>
            <a:fld id="{390863C7-1767-47AB-80B6-C5891A58AA1D}" type="slidenum">
              <a:rPr lang="en-US" smtClean="0"/>
              <a:t>‹#›</a:t>
            </a:fld>
            <a:endParaRPr lang="en-US"/>
          </a:p>
        </p:txBody>
      </p:sp>
    </p:spTree>
    <p:extLst>
      <p:ext uri="{BB962C8B-B14F-4D97-AF65-F5344CB8AC3E}">
        <p14:creationId xmlns:p14="http://schemas.microsoft.com/office/powerpoint/2010/main" val="44597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302D-0968-4AFA-9965-21E0A03B88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64AFB-DA75-4698-8E4E-2680823DB5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99B70E-13C7-4288-8E51-9E83B4BEC1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F370AC-BBD0-4C7B-9D1E-54C17C49E5C5}"/>
              </a:ext>
            </a:extLst>
          </p:cNvPr>
          <p:cNvSpPr>
            <a:spLocks noGrp="1"/>
          </p:cNvSpPr>
          <p:nvPr>
            <p:ph type="dt" sz="half" idx="10"/>
          </p:nvPr>
        </p:nvSpPr>
        <p:spPr/>
        <p:txBody>
          <a:bodyPr/>
          <a:lstStyle/>
          <a:p>
            <a:fld id="{FADDCE8E-CEE1-4C2F-98F8-6765A446BB7D}" type="datetimeFigureOut">
              <a:rPr lang="en-US" smtClean="0"/>
              <a:t>1/15/2021</a:t>
            </a:fld>
            <a:endParaRPr lang="en-US"/>
          </a:p>
        </p:txBody>
      </p:sp>
      <p:sp>
        <p:nvSpPr>
          <p:cNvPr id="6" name="Footer Placeholder 5">
            <a:extLst>
              <a:ext uri="{FF2B5EF4-FFF2-40B4-BE49-F238E27FC236}">
                <a16:creationId xmlns:a16="http://schemas.microsoft.com/office/drawing/2014/main" id="{F03D9989-DADA-4222-A1AC-5388E2EE9C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1F925-EAD5-4AF8-9ADA-989F02B8BF83}"/>
              </a:ext>
            </a:extLst>
          </p:cNvPr>
          <p:cNvSpPr>
            <a:spLocks noGrp="1"/>
          </p:cNvSpPr>
          <p:nvPr>
            <p:ph type="sldNum" sz="quarter" idx="12"/>
          </p:nvPr>
        </p:nvSpPr>
        <p:spPr/>
        <p:txBody>
          <a:bodyPr/>
          <a:lstStyle/>
          <a:p>
            <a:fld id="{390863C7-1767-47AB-80B6-C5891A58AA1D}" type="slidenum">
              <a:rPr lang="en-US" smtClean="0"/>
              <a:t>‹#›</a:t>
            </a:fld>
            <a:endParaRPr lang="en-US"/>
          </a:p>
        </p:txBody>
      </p:sp>
    </p:spTree>
    <p:extLst>
      <p:ext uri="{BB962C8B-B14F-4D97-AF65-F5344CB8AC3E}">
        <p14:creationId xmlns:p14="http://schemas.microsoft.com/office/powerpoint/2010/main" val="132877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2B1C-1DC2-4CAC-8A2A-D1EBF76E23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B2E61B-103E-4854-89F7-58AF2E2F71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D819BA-8BD6-4506-A7FB-AB65EAA700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2E3C80-0F72-4653-91F4-9D21904BA2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3294B-BC38-4211-B16C-A6564F921A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EE23C3-046B-4E07-9AC4-80286C637B22}"/>
              </a:ext>
            </a:extLst>
          </p:cNvPr>
          <p:cNvSpPr>
            <a:spLocks noGrp="1"/>
          </p:cNvSpPr>
          <p:nvPr>
            <p:ph type="dt" sz="half" idx="10"/>
          </p:nvPr>
        </p:nvSpPr>
        <p:spPr/>
        <p:txBody>
          <a:bodyPr/>
          <a:lstStyle/>
          <a:p>
            <a:fld id="{FADDCE8E-CEE1-4C2F-98F8-6765A446BB7D}" type="datetimeFigureOut">
              <a:rPr lang="en-US" smtClean="0"/>
              <a:t>1/15/2021</a:t>
            </a:fld>
            <a:endParaRPr lang="en-US"/>
          </a:p>
        </p:txBody>
      </p:sp>
      <p:sp>
        <p:nvSpPr>
          <p:cNvPr id="8" name="Footer Placeholder 7">
            <a:extLst>
              <a:ext uri="{FF2B5EF4-FFF2-40B4-BE49-F238E27FC236}">
                <a16:creationId xmlns:a16="http://schemas.microsoft.com/office/drawing/2014/main" id="{94EFB36D-0F12-475E-B167-BF9F574F9F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D636F8-CDB0-420F-BF22-24CEC9DB29B2}"/>
              </a:ext>
            </a:extLst>
          </p:cNvPr>
          <p:cNvSpPr>
            <a:spLocks noGrp="1"/>
          </p:cNvSpPr>
          <p:nvPr>
            <p:ph type="sldNum" sz="quarter" idx="12"/>
          </p:nvPr>
        </p:nvSpPr>
        <p:spPr/>
        <p:txBody>
          <a:bodyPr/>
          <a:lstStyle/>
          <a:p>
            <a:fld id="{390863C7-1767-47AB-80B6-C5891A58AA1D}" type="slidenum">
              <a:rPr lang="en-US" smtClean="0"/>
              <a:t>‹#›</a:t>
            </a:fld>
            <a:endParaRPr lang="en-US"/>
          </a:p>
        </p:txBody>
      </p:sp>
    </p:spTree>
    <p:extLst>
      <p:ext uri="{BB962C8B-B14F-4D97-AF65-F5344CB8AC3E}">
        <p14:creationId xmlns:p14="http://schemas.microsoft.com/office/powerpoint/2010/main" val="9853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7370-55F1-462B-806C-2CA8336658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054965-128C-4B3C-80A3-62E965627282}"/>
              </a:ext>
            </a:extLst>
          </p:cNvPr>
          <p:cNvSpPr>
            <a:spLocks noGrp="1"/>
          </p:cNvSpPr>
          <p:nvPr>
            <p:ph type="dt" sz="half" idx="10"/>
          </p:nvPr>
        </p:nvSpPr>
        <p:spPr/>
        <p:txBody>
          <a:bodyPr/>
          <a:lstStyle/>
          <a:p>
            <a:fld id="{FADDCE8E-CEE1-4C2F-98F8-6765A446BB7D}" type="datetimeFigureOut">
              <a:rPr lang="en-US" smtClean="0"/>
              <a:t>1/15/2021</a:t>
            </a:fld>
            <a:endParaRPr lang="en-US"/>
          </a:p>
        </p:txBody>
      </p:sp>
      <p:sp>
        <p:nvSpPr>
          <p:cNvPr id="4" name="Footer Placeholder 3">
            <a:extLst>
              <a:ext uri="{FF2B5EF4-FFF2-40B4-BE49-F238E27FC236}">
                <a16:creationId xmlns:a16="http://schemas.microsoft.com/office/drawing/2014/main" id="{CE2FF1D1-770C-4F11-A188-93DD83FEDD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2AEA68-A1BA-43D2-A2D9-95CB01390EF3}"/>
              </a:ext>
            </a:extLst>
          </p:cNvPr>
          <p:cNvSpPr>
            <a:spLocks noGrp="1"/>
          </p:cNvSpPr>
          <p:nvPr>
            <p:ph type="sldNum" sz="quarter" idx="12"/>
          </p:nvPr>
        </p:nvSpPr>
        <p:spPr/>
        <p:txBody>
          <a:bodyPr/>
          <a:lstStyle/>
          <a:p>
            <a:fld id="{390863C7-1767-47AB-80B6-C5891A58AA1D}" type="slidenum">
              <a:rPr lang="en-US" smtClean="0"/>
              <a:t>‹#›</a:t>
            </a:fld>
            <a:endParaRPr lang="en-US"/>
          </a:p>
        </p:txBody>
      </p:sp>
    </p:spTree>
    <p:extLst>
      <p:ext uri="{BB962C8B-B14F-4D97-AF65-F5344CB8AC3E}">
        <p14:creationId xmlns:p14="http://schemas.microsoft.com/office/powerpoint/2010/main" val="141044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E5BEE-5187-4F53-9312-AA58C047F321}"/>
              </a:ext>
            </a:extLst>
          </p:cNvPr>
          <p:cNvSpPr>
            <a:spLocks noGrp="1"/>
          </p:cNvSpPr>
          <p:nvPr>
            <p:ph type="dt" sz="half" idx="10"/>
          </p:nvPr>
        </p:nvSpPr>
        <p:spPr/>
        <p:txBody>
          <a:bodyPr/>
          <a:lstStyle/>
          <a:p>
            <a:fld id="{FADDCE8E-CEE1-4C2F-98F8-6765A446BB7D}" type="datetimeFigureOut">
              <a:rPr lang="en-US" smtClean="0"/>
              <a:t>1/15/2021</a:t>
            </a:fld>
            <a:endParaRPr lang="en-US"/>
          </a:p>
        </p:txBody>
      </p:sp>
      <p:sp>
        <p:nvSpPr>
          <p:cNvPr id="3" name="Footer Placeholder 2">
            <a:extLst>
              <a:ext uri="{FF2B5EF4-FFF2-40B4-BE49-F238E27FC236}">
                <a16:creationId xmlns:a16="http://schemas.microsoft.com/office/drawing/2014/main" id="{3D61F08E-4D7B-466A-AAA1-B0C47A34A3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858A6A-CB45-4974-8210-F361B6EA1DF2}"/>
              </a:ext>
            </a:extLst>
          </p:cNvPr>
          <p:cNvSpPr>
            <a:spLocks noGrp="1"/>
          </p:cNvSpPr>
          <p:nvPr>
            <p:ph type="sldNum" sz="quarter" idx="12"/>
          </p:nvPr>
        </p:nvSpPr>
        <p:spPr/>
        <p:txBody>
          <a:bodyPr/>
          <a:lstStyle/>
          <a:p>
            <a:fld id="{390863C7-1767-47AB-80B6-C5891A58AA1D}" type="slidenum">
              <a:rPr lang="en-US" smtClean="0"/>
              <a:t>‹#›</a:t>
            </a:fld>
            <a:endParaRPr lang="en-US"/>
          </a:p>
        </p:txBody>
      </p:sp>
    </p:spTree>
    <p:extLst>
      <p:ext uri="{BB962C8B-B14F-4D97-AF65-F5344CB8AC3E}">
        <p14:creationId xmlns:p14="http://schemas.microsoft.com/office/powerpoint/2010/main" val="294412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7D0E-8DD8-40D5-B620-662F7122A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23E0D7-0F7A-46F8-9E95-C0F40754D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D2E6EB-67F5-4483-B3CC-05963400B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157BD-F108-44E5-82B1-76EECC84C994}"/>
              </a:ext>
            </a:extLst>
          </p:cNvPr>
          <p:cNvSpPr>
            <a:spLocks noGrp="1"/>
          </p:cNvSpPr>
          <p:nvPr>
            <p:ph type="dt" sz="half" idx="10"/>
          </p:nvPr>
        </p:nvSpPr>
        <p:spPr/>
        <p:txBody>
          <a:bodyPr/>
          <a:lstStyle/>
          <a:p>
            <a:fld id="{FADDCE8E-CEE1-4C2F-98F8-6765A446BB7D}" type="datetimeFigureOut">
              <a:rPr lang="en-US" smtClean="0"/>
              <a:t>1/15/2021</a:t>
            </a:fld>
            <a:endParaRPr lang="en-US"/>
          </a:p>
        </p:txBody>
      </p:sp>
      <p:sp>
        <p:nvSpPr>
          <p:cNvPr id="6" name="Footer Placeholder 5">
            <a:extLst>
              <a:ext uri="{FF2B5EF4-FFF2-40B4-BE49-F238E27FC236}">
                <a16:creationId xmlns:a16="http://schemas.microsoft.com/office/drawing/2014/main" id="{093B14FC-1E1E-4007-AA0D-DD965D50D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2FA8B-D18F-4765-BDE8-7A48BAB7648F}"/>
              </a:ext>
            </a:extLst>
          </p:cNvPr>
          <p:cNvSpPr>
            <a:spLocks noGrp="1"/>
          </p:cNvSpPr>
          <p:nvPr>
            <p:ph type="sldNum" sz="quarter" idx="12"/>
          </p:nvPr>
        </p:nvSpPr>
        <p:spPr/>
        <p:txBody>
          <a:bodyPr/>
          <a:lstStyle/>
          <a:p>
            <a:fld id="{390863C7-1767-47AB-80B6-C5891A58AA1D}" type="slidenum">
              <a:rPr lang="en-US" smtClean="0"/>
              <a:t>‹#›</a:t>
            </a:fld>
            <a:endParaRPr lang="en-US"/>
          </a:p>
        </p:txBody>
      </p:sp>
    </p:spTree>
    <p:extLst>
      <p:ext uri="{BB962C8B-B14F-4D97-AF65-F5344CB8AC3E}">
        <p14:creationId xmlns:p14="http://schemas.microsoft.com/office/powerpoint/2010/main" val="370485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DEB2-8291-498E-8BFE-654774672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AEF3E3-5BCB-4AFA-B120-6C4AE5A792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BCEE99-6F24-43EB-8751-1204C9918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345FC4-6224-4208-A7FF-D662E8266309}"/>
              </a:ext>
            </a:extLst>
          </p:cNvPr>
          <p:cNvSpPr>
            <a:spLocks noGrp="1"/>
          </p:cNvSpPr>
          <p:nvPr>
            <p:ph type="dt" sz="half" idx="10"/>
          </p:nvPr>
        </p:nvSpPr>
        <p:spPr/>
        <p:txBody>
          <a:bodyPr/>
          <a:lstStyle/>
          <a:p>
            <a:fld id="{FADDCE8E-CEE1-4C2F-98F8-6765A446BB7D}" type="datetimeFigureOut">
              <a:rPr lang="en-US" smtClean="0"/>
              <a:t>1/15/2021</a:t>
            </a:fld>
            <a:endParaRPr lang="en-US"/>
          </a:p>
        </p:txBody>
      </p:sp>
      <p:sp>
        <p:nvSpPr>
          <p:cNvPr id="6" name="Footer Placeholder 5">
            <a:extLst>
              <a:ext uri="{FF2B5EF4-FFF2-40B4-BE49-F238E27FC236}">
                <a16:creationId xmlns:a16="http://schemas.microsoft.com/office/drawing/2014/main" id="{BD120D11-02F0-4F86-BF88-5531ABA419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C9624-DD75-4F6A-B198-5971CD8F9AF5}"/>
              </a:ext>
            </a:extLst>
          </p:cNvPr>
          <p:cNvSpPr>
            <a:spLocks noGrp="1"/>
          </p:cNvSpPr>
          <p:nvPr>
            <p:ph type="sldNum" sz="quarter" idx="12"/>
          </p:nvPr>
        </p:nvSpPr>
        <p:spPr/>
        <p:txBody>
          <a:bodyPr/>
          <a:lstStyle/>
          <a:p>
            <a:fld id="{390863C7-1767-47AB-80B6-C5891A58AA1D}" type="slidenum">
              <a:rPr lang="en-US" smtClean="0"/>
              <a:t>‹#›</a:t>
            </a:fld>
            <a:endParaRPr lang="en-US"/>
          </a:p>
        </p:txBody>
      </p:sp>
    </p:spTree>
    <p:extLst>
      <p:ext uri="{BB962C8B-B14F-4D97-AF65-F5344CB8AC3E}">
        <p14:creationId xmlns:p14="http://schemas.microsoft.com/office/powerpoint/2010/main" val="79265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F8542D-637C-4BF1-900B-FC2317C19D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472FB6-FE99-4E98-B15C-9802422E7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2DA638-B349-4558-9D9A-E96B551836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DCE8E-CEE1-4C2F-98F8-6765A446BB7D}" type="datetimeFigureOut">
              <a:rPr lang="en-US" smtClean="0"/>
              <a:t>1/15/2021</a:t>
            </a:fld>
            <a:endParaRPr lang="en-US"/>
          </a:p>
        </p:txBody>
      </p:sp>
      <p:sp>
        <p:nvSpPr>
          <p:cNvPr id="5" name="Footer Placeholder 4">
            <a:extLst>
              <a:ext uri="{FF2B5EF4-FFF2-40B4-BE49-F238E27FC236}">
                <a16:creationId xmlns:a16="http://schemas.microsoft.com/office/drawing/2014/main" id="{B754863D-5AE8-49D5-A160-4DA956C9F8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A2A0CE-70D2-4BAB-8B87-9EFFBF268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863C7-1767-47AB-80B6-C5891A58AA1D}" type="slidenum">
              <a:rPr lang="en-US" smtClean="0"/>
              <a:t>‹#›</a:t>
            </a:fld>
            <a:endParaRPr lang="en-US"/>
          </a:p>
        </p:txBody>
      </p:sp>
    </p:spTree>
    <p:extLst>
      <p:ext uri="{BB962C8B-B14F-4D97-AF65-F5344CB8AC3E}">
        <p14:creationId xmlns:p14="http://schemas.microsoft.com/office/powerpoint/2010/main" val="313378316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6C51-71F7-4298-A59D-6F125C4941D5}"/>
              </a:ext>
            </a:extLst>
          </p:cNvPr>
          <p:cNvSpPr>
            <a:spLocks noGrp="1"/>
          </p:cNvSpPr>
          <p:nvPr>
            <p:ph type="ctrTitle"/>
          </p:nvPr>
        </p:nvSpPr>
        <p:spPr>
          <a:xfrm>
            <a:off x="1524000" y="2245809"/>
            <a:ext cx="10055192" cy="1564716"/>
          </a:xfrm>
        </p:spPr>
        <p:txBody>
          <a:bodyPr>
            <a:normAutofit/>
          </a:bodyPr>
          <a:lstStyle/>
          <a:p>
            <a:pPr algn="l"/>
            <a:r>
              <a:rPr lang="en-US" sz="4800" dirty="0"/>
              <a:t>Big Mountain Resort - Revised Pricing</a:t>
            </a:r>
          </a:p>
        </p:txBody>
      </p:sp>
      <p:sp>
        <p:nvSpPr>
          <p:cNvPr id="3" name="Subtitle 2">
            <a:extLst>
              <a:ext uri="{FF2B5EF4-FFF2-40B4-BE49-F238E27FC236}">
                <a16:creationId xmlns:a16="http://schemas.microsoft.com/office/drawing/2014/main" id="{C32CC115-9C85-4D82-9203-4CD6881C3654}"/>
              </a:ext>
            </a:extLst>
          </p:cNvPr>
          <p:cNvSpPr>
            <a:spLocks noGrp="1"/>
          </p:cNvSpPr>
          <p:nvPr>
            <p:ph type="subTitle" idx="1"/>
          </p:nvPr>
        </p:nvSpPr>
        <p:spPr>
          <a:xfrm>
            <a:off x="1524000" y="3947050"/>
            <a:ext cx="9144000" cy="572583"/>
          </a:xfrm>
        </p:spPr>
        <p:txBody>
          <a:bodyPr>
            <a:normAutofit/>
          </a:bodyPr>
          <a:lstStyle/>
          <a:p>
            <a:pPr algn="l"/>
            <a:r>
              <a:rPr lang="en-US" sz="2000" dirty="0"/>
              <a:t>January 15, 2021</a:t>
            </a:r>
          </a:p>
        </p:txBody>
      </p:sp>
      <p:sp>
        <p:nvSpPr>
          <p:cNvPr id="4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4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08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2927-8A1D-4CD3-B090-7A0EFF59EC4B}"/>
              </a:ext>
            </a:extLst>
          </p:cNvPr>
          <p:cNvSpPr>
            <a:spLocks noGrp="1"/>
          </p:cNvSpPr>
          <p:nvPr>
            <p:ph type="title"/>
          </p:nvPr>
        </p:nvSpPr>
        <p:spPr>
          <a:xfrm>
            <a:off x="1653363" y="365760"/>
            <a:ext cx="9367203" cy="1188720"/>
          </a:xfrm>
        </p:spPr>
        <p:txBody>
          <a:bodyPr>
            <a:normAutofit/>
          </a:bodyPr>
          <a:lstStyle/>
          <a:p>
            <a:r>
              <a:rPr lang="en-US" dirty="0"/>
              <a:t>Problem Identification</a:t>
            </a:r>
          </a:p>
        </p:txBody>
      </p:sp>
      <p:sp>
        <p:nvSpPr>
          <p:cNvPr id="69" name="Freeform: Shape 5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6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6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29A506C5-4F79-4C03-8990-2DEA12EEE999}"/>
              </a:ext>
            </a:extLst>
          </p:cNvPr>
          <p:cNvSpPr>
            <a:spLocks noGrp="1"/>
          </p:cNvSpPr>
          <p:nvPr>
            <p:ph idx="1"/>
          </p:nvPr>
        </p:nvSpPr>
        <p:spPr>
          <a:xfrm>
            <a:off x="1193532" y="1825625"/>
            <a:ext cx="10160267" cy="4351338"/>
          </a:xfrm>
        </p:spPr>
        <p:txBody>
          <a:bodyPr>
            <a:normAutofit fontScale="92500" lnSpcReduction="10000"/>
          </a:bodyPr>
          <a:lstStyle/>
          <a:p>
            <a:pPr marL="0" indent="0">
              <a:buNone/>
            </a:pPr>
            <a:r>
              <a:rPr lang="en-US" sz="2000" b="1" dirty="0"/>
              <a:t>Context:</a:t>
            </a:r>
          </a:p>
          <a:p>
            <a:r>
              <a:rPr lang="en-US" sz="2000" dirty="0"/>
              <a:t>Big Mountain Resort has recently installed an additional chair lift to help increase the distribution of visitors across the mountain. </a:t>
            </a:r>
          </a:p>
          <a:p>
            <a:r>
              <a:rPr lang="en-US" sz="2000" dirty="0"/>
              <a:t>This additional chair increases their operating costs by $1,540,000 this season. </a:t>
            </a:r>
          </a:p>
          <a:p>
            <a:r>
              <a:rPr lang="en-US" sz="2000" dirty="0"/>
              <a:t>Need is to recommend changes that cut costs without undermining the ticket price or will support an even higher ticket price.</a:t>
            </a:r>
          </a:p>
          <a:p>
            <a:pPr marL="0" indent="0">
              <a:buNone/>
            </a:pPr>
            <a:endParaRPr lang="en-US" sz="2000" dirty="0"/>
          </a:p>
          <a:p>
            <a:pPr marL="0" indent="0">
              <a:buNone/>
            </a:pPr>
            <a:r>
              <a:rPr lang="en-US" sz="2000" b="1" dirty="0"/>
              <a:t>Criteria for Success:</a:t>
            </a:r>
          </a:p>
          <a:p>
            <a:pPr marL="0" indent="0">
              <a:buNone/>
            </a:pPr>
            <a:r>
              <a:rPr lang="en-US" sz="2000" dirty="0"/>
              <a:t>Recommend changes that cut costs without undermining the ticket price or will support an even higher ticket price.</a:t>
            </a:r>
            <a:endParaRPr lang="en-US" sz="2400" b="1" i="0" u="none" strike="noStrike" cap="none" dirty="0">
              <a:solidFill>
                <a:srgbClr val="000000"/>
              </a:solidFill>
              <a:latin typeface="Arial"/>
              <a:ea typeface="Arial"/>
              <a:cs typeface="Arial"/>
              <a:sym typeface="Arial"/>
            </a:endParaRPr>
          </a:p>
          <a:p>
            <a:pPr marL="0" indent="0">
              <a:buNone/>
            </a:pPr>
            <a:endParaRPr lang="en-US" sz="2000" dirty="0"/>
          </a:p>
          <a:p>
            <a:pPr marL="0" indent="0">
              <a:buNone/>
            </a:pPr>
            <a:r>
              <a:rPr lang="en-US" sz="2000" b="1" dirty="0"/>
              <a:t>Scope of Solution Space:</a:t>
            </a:r>
          </a:p>
          <a:p>
            <a:pPr marL="0" indent="0">
              <a:buNone/>
            </a:pPr>
            <a:r>
              <a:rPr lang="en-US" sz="2000" b="0" i="0" u="none" strike="noStrike" cap="none" dirty="0">
                <a:solidFill>
                  <a:srgbClr val="000000"/>
                </a:solidFill>
                <a:latin typeface="Arial"/>
                <a:ea typeface="Arial"/>
                <a:cs typeface="Arial"/>
                <a:sym typeface="Arial"/>
              </a:rPr>
              <a:t>Analyze the data from the 330 resorts in the US.</a:t>
            </a:r>
            <a:endParaRPr lang="en-US" sz="2800" b="0" i="0" u="none" strike="noStrike" cap="none" dirty="0">
              <a:solidFill>
                <a:srgbClr val="000000"/>
              </a:solidFill>
              <a:latin typeface="Arial"/>
              <a:ea typeface="Arial"/>
              <a:cs typeface="Arial"/>
              <a:sym typeface="Arial"/>
            </a:endParaRPr>
          </a:p>
          <a:p>
            <a:pPr marL="0" indent="0">
              <a:buNone/>
            </a:pPr>
            <a:endParaRPr lang="en-US" sz="2000" b="1" dirty="0"/>
          </a:p>
        </p:txBody>
      </p:sp>
    </p:spTree>
    <p:extLst>
      <p:ext uri="{BB962C8B-B14F-4D97-AF65-F5344CB8AC3E}">
        <p14:creationId xmlns:p14="http://schemas.microsoft.com/office/powerpoint/2010/main" val="422798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2927-8A1D-4CD3-B090-7A0EFF59EC4B}"/>
              </a:ext>
            </a:extLst>
          </p:cNvPr>
          <p:cNvSpPr>
            <a:spLocks noGrp="1"/>
          </p:cNvSpPr>
          <p:nvPr>
            <p:ph type="title"/>
          </p:nvPr>
        </p:nvSpPr>
        <p:spPr>
          <a:xfrm>
            <a:off x="1653363" y="365760"/>
            <a:ext cx="9367203" cy="1188720"/>
          </a:xfrm>
        </p:spPr>
        <p:txBody>
          <a:bodyPr>
            <a:normAutofit/>
          </a:bodyPr>
          <a:lstStyle/>
          <a:p>
            <a:r>
              <a:rPr lang="en-US" dirty="0"/>
              <a:t>Problem Identification</a:t>
            </a:r>
          </a:p>
        </p:txBody>
      </p:sp>
      <p:sp>
        <p:nvSpPr>
          <p:cNvPr id="69" name="Freeform: Shape 5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6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6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29A506C5-4F79-4C03-8990-2DEA12EEE999}"/>
              </a:ext>
            </a:extLst>
          </p:cNvPr>
          <p:cNvSpPr>
            <a:spLocks noGrp="1"/>
          </p:cNvSpPr>
          <p:nvPr>
            <p:ph idx="1"/>
          </p:nvPr>
        </p:nvSpPr>
        <p:spPr>
          <a:xfrm>
            <a:off x="1193532" y="1825625"/>
            <a:ext cx="10160267" cy="4351338"/>
          </a:xfrm>
        </p:spPr>
        <p:txBody>
          <a:bodyPr>
            <a:normAutofit/>
          </a:bodyPr>
          <a:lstStyle/>
          <a:p>
            <a:pPr marL="0" indent="0">
              <a:buNone/>
            </a:pPr>
            <a:r>
              <a:rPr lang="en-US" sz="2000" b="1" dirty="0"/>
              <a:t>Constraints within solution space:</a:t>
            </a:r>
          </a:p>
          <a:p>
            <a:pPr marL="0" indent="0">
              <a:buNone/>
            </a:pPr>
            <a:r>
              <a:rPr lang="en-US" sz="2000" dirty="0"/>
              <a:t>Taking Market Average hasn’t proved to be successful in the past and does not provide the business with a good sense of how important some facilities are compared to others.</a:t>
            </a:r>
          </a:p>
          <a:p>
            <a:pPr marL="0" indent="0">
              <a:buNone/>
            </a:pPr>
            <a:endParaRPr lang="en-US" sz="2000" dirty="0"/>
          </a:p>
          <a:p>
            <a:pPr marL="0" indent="0">
              <a:buNone/>
            </a:pPr>
            <a:r>
              <a:rPr lang="en-US" sz="2000" b="1" dirty="0"/>
              <a:t> Stakeholders to provide key insight:</a:t>
            </a:r>
          </a:p>
          <a:p>
            <a:pPr>
              <a:lnSpc>
                <a:spcPct val="100000"/>
              </a:lnSpc>
              <a:spcBef>
                <a:spcPts val="0"/>
              </a:spcBef>
            </a:pPr>
            <a:r>
              <a:rPr lang="en-US" sz="2000" dirty="0">
                <a:sym typeface="Arial"/>
              </a:rPr>
              <a:t>Jimmy Blackburn - Director of Operations</a:t>
            </a:r>
          </a:p>
          <a:p>
            <a:pPr>
              <a:lnSpc>
                <a:spcPct val="100000"/>
              </a:lnSpc>
              <a:spcBef>
                <a:spcPts val="0"/>
              </a:spcBef>
            </a:pPr>
            <a:r>
              <a:rPr lang="en-US" sz="2000" dirty="0">
                <a:sym typeface="Arial"/>
              </a:rPr>
              <a:t>Alesha Eisen - Database Manager</a:t>
            </a:r>
          </a:p>
          <a:p>
            <a:pPr marL="0" indent="0">
              <a:buNone/>
            </a:pPr>
            <a:endParaRPr lang="en-US" sz="2000" dirty="0"/>
          </a:p>
          <a:p>
            <a:pPr marL="0" indent="0">
              <a:buNone/>
            </a:pPr>
            <a:r>
              <a:rPr lang="en-US" sz="2000" b="1" dirty="0"/>
              <a:t>Key data sources:</a:t>
            </a:r>
          </a:p>
          <a:p>
            <a:pPr marL="0" indent="0">
              <a:buNone/>
            </a:pPr>
            <a:r>
              <a:rPr lang="en-US" sz="2000" dirty="0"/>
              <a:t>CSV file from the database manager. </a:t>
            </a:r>
          </a:p>
          <a:p>
            <a:pPr marL="0" indent="0">
              <a:buNone/>
            </a:pPr>
            <a:r>
              <a:rPr lang="en-US" sz="2000" dirty="0"/>
              <a:t>Data contains information from 330 resorts in the US that can be considered part of the same market share and we have these same data columns for Big Mountain Resort.</a:t>
            </a:r>
          </a:p>
          <a:p>
            <a:pPr marL="0" indent="0">
              <a:buNone/>
            </a:pPr>
            <a:endParaRPr lang="en-US" sz="2000" b="1" dirty="0"/>
          </a:p>
        </p:txBody>
      </p:sp>
    </p:spTree>
    <p:extLst>
      <p:ext uri="{BB962C8B-B14F-4D97-AF65-F5344CB8AC3E}">
        <p14:creationId xmlns:p14="http://schemas.microsoft.com/office/powerpoint/2010/main" val="64780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2927-8A1D-4CD3-B090-7A0EFF59EC4B}"/>
              </a:ext>
            </a:extLst>
          </p:cNvPr>
          <p:cNvSpPr>
            <a:spLocks noGrp="1"/>
          </p:cNvSpPr>
          <p:nvPr>
            <p:ph type="title"/>
          </p:nvPr>
        </p:nvSpPr>
        <p:spPr>
          <a:xfrm>
            <a:off x="1653363" y="365760"/>
            <a:ext cx="9367203" cy="1188720"/>
          </a:xfrm>
        </p:spPr>
        <p:txBody>
          <a:bodyPr>
            <a:normAutofit/>
          </a:bodyPr>
          <a:lstStyle/>
          <a:p>
            <a:r>
              <a:rPr lang="en-US" dirty="0"/>
              <a:t>Recommendations and Key Findings</a:t>
            </a:r>
          </a:p>
        </p:txBody>
      </p:sp>
      <p:sp>
        <p:nvSpPr>
          <p:cNvPr id="69" name="Freeform: Shape 5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6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6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29A506C5-4F79-4C03-8990-2DEA12EEE999}"/>
              </a:ext>
            </a:extLst>
          </p:cNvPr>
          <p:cNvSpPr>
            <a:spLocks noGrp="1"/>
          </p:cNvSpPr>
          <p:nvPr>
            <p:ph idx="1"/>
          </p:nvPr>
        </p:nvSpPr>
        <p:spPr>
          <a:xfrm>
            <a:off x="1193532" y="1825625"/>
            <a:ext cx="10160267" cy="4351338"/>
          </a:xfrm>
        </p:spPr>
        <p:txBody>
          <a:bodyPr>
            <a:normAutofit/>
          </a:bodyPr>
          <a:lstStyle/>
          <a:p>
            <a:pPr marL="0" indent="0">
              <a:buNone/>
            </a:pPr>
            <a:r>
              <a:rPr lang="en-US" sz="2000" dirty="0"/>
              <a:t>Big Mountain is very high up the league table of snow making area. It is doing well for vertical drop and is amongst the resorts with the largest amount of skiable terrain.</a:t>
            </a:r>
          </a:p>
          <a:p>
            <a:pPr marL="0" indent="0">
              <a:buNone/>
            </a:pPr>
            <a:endParaRPr lang="en-US" sz="2000" b="1" dirty="0"/>
          </a:p>
          <a:p>
            <a:pPr marL="0" indent="0">
              <a:buNone/>
            </a:pPr>
            <a:r>
              <a:rPr lang="en-US" sz="2000" b="1" dirty="0"/>
              <a:t>Increase the vertical drop by adding a run to a point 150 feet lower down:</a:t>
            </a:r>
          </a:p>
          <a:p>
            <a:r>
              <a:rPr lang="en-US" sz="2000" dirty="0"/>
              <a:t>This scenario seemed most promising, but requiring the installation of an additional chair lift to bring skiers back up, without additional snow making coverage.</a:t>
            </a:r>
            <a:endParaRPr lang="en-US" sz="2000" b="1" dirty="0"/>
          </a:p>
          <a:p>
            <a:r>
              <a:rPr lang="en-US" sz="2000" dirty="0"/>
              <a:t>It shows to </a:t>
            </a:r>
            <a:r>
              <a:rPr lang="en-US" sz="2000" b="1" dirty="0"/>
              <a:t>increase support for ticket price by $1.99</a:t>
            </a:r>
            <a:r>
              <a:rPr lang="en-US" sz="2000" dirty="0"/>
              <a:t>, which over the season could be </a:t>
            </a:r>
            <a:r>
              <a:rPr lang="en-US" sz="2000" b="1" dirty="0"/>
              <a:t>expected to amount to $3.47M </a:t>
            </a:r>
            <a:r>
              <a:rPr lang="en-US" sz="2000" dirty="0"/>
              <a:t>(taking an assumption that on an average a visitor would buy 5 day tickets).</a:t>
            </a:r>
          </a:p>
          <a:p>
            <a:pPr marL="0" indent="0">
              <a:buNone/>
            </a:pPr>
            <a:endParaRPr lang="en-US" sz="2000" b="1" dirty="0"/>
          </a:p>
          <a:p>
            <a:pPr marL="0" indent="0">
              <a:buNone/>
            </a:pPr>
            <a:r>
              <a:rPr lang="en-US" sz="2000" b="1" dirty="0"/>
              <a:t>Note: </a:t>
            </a:r>
            <a:r>
              <a:rPr lang="en-US" sz="2000" dirty="0"/>
              <a:t>This would also incur the additional cost of the new chair lift per ticket and would have to be considered.</a:t>
            </a:r>
          </a:p>
          <a:p>
            <a:pPr marL="0" indent="0">
              <a:buNone/>
            </a:pPr>
            <a:endParaRPr lang="en-US" sz="2000" b="1" dirty="0"/>
          </a:p>
        </p:txBody>
      </p:sp>
    </p:spTree>
    <p:extLst>
      <p:ext uri="{BB962C8B-B14F-4D97-AF65-F5344CB8AC3E}">
        <p14:creationId xmlns:p14="http://schemas.microsoft.com/office/powerpoint/2010/main" val="3428706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2927-8A1D-4CD3-B090-7A0EFF59EC4B}"/>
              </a:ext>
            </a:extLst>
          </p:cNvPr>
          <p:cNvSpPr>
            <a:spLocks noGrp="1"/>
          </p:cNvSpPr>
          <p:nvPr>
            <p:ph type="title"/>
          </p:nvPr>
        </p:nvSpPr>
        <p:spPr>
          <a:xfrm>
            <a:off x="1653363" y="365760"/>
            <a:ext cx="9367203" cy="1188720"/>
          </a:xfrm>
        </p:spPr>
        <p:txBody>
          <a:bodyPr>
            <a:normAutofit/>
          </a:bodyPr>
          <a:lstStyle/>
          <a:p>
            <a:r>
              <a:rPr lang="en-US" dirty="0"/>
              <a:t>Modeling</a:t>
            </a:r>
            <a:r>
              <a:rPr lang="en-US" sz="4400" b="0" i="0" dirty="0">
                <a:solidFill>
                  <a:schemeClr val="bg1"/>
                </a:solidFill>
                <a:effectLst/>
                <a:latin typeface="Roboto"/>
              </a:rPr>
              <a:t> </a:t>
            </a:r>
            <a:r>
              <a:rPr lang="en-US" dirty="0"/>
              <a:t>results and analysis</a:t>
            </a:r>
          </a:p>
        </p:txBody>
      </p:sp>
      <p:sp>
        <p:nvSpPr>
          <p:cNvPr id="69" name="Freeform: Shape 5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6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6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29A506C5-4F79-4C03-8990-2DEA12EEE999}"/>
              </a:ext>
            </a:extLst>
          </p:cNvPr>
          <p:cNvSpPr>
            <a:spLocks noGrp="1"/>
          </p:cNvSpPr>
          <p:nvPr>
            <p:ph idx="1"/>
          </p:nvPr>
        </p:nvSpPr>
        <p:spPr>
          <a:xfrm>
            <a:off x="1193532" y="1825624"/>
            <a:ext cx="10160267" cy="4912059"/>
          </a:xfrm>
        </p:spPr>
        <p:txBody>
          <a:bodyPr>
            <a:noAutofit/>
          </a:bodyPr>
          <a:lstStyle/>
          <a:p>
            <a:pPr>
              <a:lnSpc>
                <a:spcPct val="107000"/>
              </a:lnSpc>
              <a:spcBef>
                <a:spcPts val="0"/>
              </a:spcBef>
              <a:spcAft>
                <a:spcPts val="800"/>
              </a:spcAft>
            </a:pPr>
            <a:r>
              <a:rPr lang="en-US" sz="1800" dirty="0"/>
              <a:t>The modelling predicted ticket price to be $95.87 as compared to the existing price of $81. Even with the expected mean absolute error of $10.39, there is room for increase. </a:t>
            </a:r>
          </a:p>
          <a:p>
            <a:pPr>
              <a:lnSpc>
                <a:spcPct val="107000"/>
              </a:lnSpc>
              <a:spcBef>
                <a:spcPts val="0"/>
              </a:spcBef>
              <a:spcAft>
                <a:spcPts val="800"/>
              </a:spcAft>
            </a:pPr>
            <a:endParaRPr lang="en-US" sz="1800" dirty="0"/>
          </a:p>
          <a:p>
            <a:pPr marL="0" marR="0">
              <a:lnSpc>
                <a:spcPct val="107000"/>
              </a:lnSpc>
              <a:spcBef>
                <a:spcPts val="0"/>
              </a:spcBef>
              <a:spcAft>
                <a:spcPts val="800"/>
              </a:spcAft>
            </a:pPr>
            <a:r>
              <a:rPr lang="en-US" sz="1800" dirty="0"/>
              <a:t>Modelling was run for following scenarios provided by the business:</a:t>
            </a:r>
          </a:p>
          <a:p>
            <a:pPr marL="800100" lvl="1" indent="-342900">
              <a:lnSpc>
                <a:spcPct val="107000"/>
              </a:lnSpc>
              <a:spcBef>
                <a:spcPts val="0"/>
              </a:spcBef>
              <a:buFont typeface="+mj-lt"/>
              <a:buAutoNum type="arabicPeriod"/>
            </a:pPr>
            <a:r>
              <a:rPr lang="en-US" sz="1600" u="sng" dirty="0"/>
              <a:t>Permanently closing up to 10 of the least used runs:</a:t>
            </a:r>
            <a:br>
              <a:rPr lang="en-US" sz="1600" dirty="0"/>
            </a:br>
            <a:r>
              <a:rPr lang="en-US" sz="1600" dirty="0"/>
              <a:t>This doesn't impact any other resort statistics.  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p>
          <a:p>
            <a:pPr marL="800100" lvl="1" indent="-342900">
              <a:lnSpc>
                <a:spcPct val="107000"/>
              </a:lnSpc>
              <a:spcBef>
                <a:spcPts val="0"/>
              </a:spcBef>
              <a:buFont typeface="+mj-lt"/>
              <a:buAutoNum type="arabicPeriod"/>
            </a:pPr>
            <a:endParaRPr lang="en-US" sz="1600" dirty="0"/>
          </a:p>
          <a:p>
            <a:pPr marL="800100" lvl="1" indent="-342900">
              <a:lnSpc>
                <a:spcPct val="107000"/>
              </a:lnSpc>
              <a:spcBef>
                <a:spcPts val="0"/>
              </a:spcBef>
              <a:buFont typeface="+mj-lt"/>
              <a:buAutoNum type="arabicPeriod"/>
            </a:pPr>
            <a:r>
              <a:rPr lang="en-US" sz="1600" u="sng" dirty="0"/>
              <a:t>Increase the vertical drop by adding a run to a point 150 feet lower down, but requiring the installation of an additional chair lift to bring skiers back up, without additional snow making coverage:</a:t>
            </a:r>
            <a:br>
              <a:rPr lang="en-US" sz="1600" dirty="0"/>
            </a:br>
            <a:r>
              <a:rPr lang="en-US" sz="1600" dirty="0"/>
              <a:t>This scenario increases support for ticket price by 1.99. Over the season, this could be expected to amount to 3,474,638.</a:t>
            </a:r>
          </a:p>
        </p:txBody>
      </p:sp>
    </p:spTree>
    <p:extLst>
      <p:ext uri="{BB962C8B-B14F-4D97-AF65-F5344CB8AC3E}">
        <p14:creationId xmlns:p14="http://schemas.microsoft.com/office/powerpoint/2010/main" val="183230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2927-8A1D-4CD3-B090-7A0EFF59EC4B}"/>
              </a:ext>
            </a:extLst>
          </p:cNvPr>
          <p:cNvSpPr>
            <a:spLocks noGrp="1"/>
          </p:cNvSpPr>
          <p:nvPr>
            <p:ph type="title"/>
          </p:nvPr>
        </p:nvSpPr>
        <p:spPr>
          <a:xfrm>
            <a:off x="1653363" y="365760"/>
            <a:ext cx="9367203" cy="1188720"/>
          </a:xfrm>
        </p:spPr>
        <p:txBody>
          <a:bodyPr>
            <a:normAutofit/>
          </a:bodyPr>
          <a:lstStyle/>
          <a:p>
            <a:r>
              <a:rPr lang="en-US" dirty="0"/>
              <a:t>Modeling</a:t>
            </a:r>
            <a:r>
              <a:rPr lang="en-US" sz="4400" b="0" i="0" dirty="0">
                <a:solidFill>
                  <a:schemeClr val="bg1"/>
                </a:solidFill>
                <a:effectLst/>
                <a:latin typeface="Roboto"/>
              </a:rPr>
              <a:t> </a:t>
            </a:r>
            <a:r>
              <a:rPr lang="en-US" dirty="0"/>
              <a:t>results and analysis</a:t>
            </a:r>
          </a:p>
        </p:txBody>
      </p:sp>
      <p:sp>
        <p:nvSpPr>
          <p:cNvPr id="69" name="Freeform: Shape 5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6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6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29A506C5-4F79-4C03-8990-2DEA12EEE999}"/>
              </a:ext>
            </a:extLst>
          </p:cNvPr>
          <p:cNvSpPr>
            <a:spLocks noGrp="1"/>
          </p:cNvSpPr>
          <p:nvPr>
            <p:ph idx="1"/>
          </p:nvPr>
        </p:nvSpPr>
        <p:spPr>
          <a:xfrm>
            <a:off x="1193532" y="1825624"/>
            <a:ext cx="10160267" cy="4912059"/>
          </a:xfrm>
        </p:spPr>
        <p:txBody>
          <a:bodyPr>
            <a:noAutofit/>
          </a:bodyPr>
          <a:lstStyle/>
          <a:p>
            <a:pPr marL="800100" lvl="1" indent="-342900">
              <a:lnSpc>
                <a:spcPct val="107000"/>
              </a:lnSpc>
              <a:spcBef>
                <a:spcPts val="0"/>
              </a:spcBef>
              <a:buFont typeface="+mj-lt"/>
              <a:buAutoNum type="arabicPeriod"/>
            </a:pPr>
            <a:endParaRPr lang="en-US" sz="1600" dirty="0"/>
          </a:p>
          <a:p>
            <a:pPr marL="800100" lvl="1" indent="-342900">
              <a:lnSpc>
                <a:spcPct val="107000"/>
              </a:lnSpc>
              <a:spcBef>
                <a:spcPts val="0"/>
              </a:spcBef>
              <a:buFont typeface="+mj-lt"/>
              <a:buAutoNum type="arabicPeriod" startAt="4"/>
            </a:pPr>
            <a:r>
              <a:rPr lang="en-US" sz="1600" u="sng" dirty="0"/>
              <a:t>Increase the vertical drop by adding a run to a point 150 feet lower down, but requiring the installation of an additional chair lift to bring skiers back up, adding 2 acres of snow:</a:t>
            </a:r>
          </a:p>
          <a:p>
            <a:pPr marL="914400" lvl="2" indent="0">
              <a:lnSpc>
                <a:spcPct val="107000"/>
              </a:lnSpc>
              <a:spcBef>
                <a:spcPts val="0"/>
              </a:spcBef>
              <a:buNone/>
            </a:pPr>
            <a:r>
              <a:rPr lang="en-US" sz="1600" dirty="0"/>
              <a:t>This scenario increases support for ticket price by 1.99. Over the season, this could be expected to amount to 3,474,638. Such a small increase in the snow making area makes no difference!</a:t>
            </a:r>
          </a:p>
          <a:p>
            <a:pPr marL="914400" lvl="2" indent="0">
              <a:lnSpc>
                <a:spcPct val="107000"/>
              </a:lnSpc>
              <a:spcBef>
                <a:spcPts val="0"/>
              </a:spcBef>
              <a:buNone/>
            </a:pPr>
            <a:endParaRPr lang="en-US" sz="1600" dirty="0"/>
          </a:p>
          <a:p>
            <a:pPr marL="800100" lvl="1" indent="-342900">
              <a:lnSpc>
                <a:spcPct val="107000"/>
              </a:lnSpc>
              <a:spcBef>
                <a:spcPts val="0"/>
              </a:spcBef>
              <a:buFont typeface="+mj-lt"/>
              <a:buAutoNum type="arabicPeriod" startAt="4"/>
            </a:pPr>
            <a:r>
              <a:rPr lang="en-US" sz="1600" u="sng" dirty="0"/>
              <a:t>Increase the longest run by 0.2 mile to boast 3.5 miles length, requiring an additional snow making coverage of 4 acres:</a:t>
            </a:r>
          </a:p>
          <a:p>
            <a:pPr marL="457200" lvl="1" indent="0">
              <a:lnSpc>
                <a:spcPct val="107000"/>
              </a:lnSpc>
              <a:spcBef>
                <a:spcPts val="0"/>
              </a:spcBef>
              <a:buNone/>
            </a:pPr>
            <a:r>
              <a:rPr lang="en-US" sz="1600" dirty="0"/>
              <a:t>	No difference whatsoever</a:t>
            </a:r>
          </a:p>
          <a:p>
            <a:pPr marL="0" marR="0" indent="0">
              <a:lnSpc>
                <a:spcPct val="107000"/>
              </a:lnSpc>
              <a:spcBef>
                <a:spcPts val="0"/>
              </a:spcBef>
              <a:spcAft>
                <a:spcPts val="800"/>
              </a:spcAft>
              <a:buNone/>
            </a:pPr>
            <a:endParaRPr lang="en-US" sz="1600" dirty="0"/>
          </a:p>
          <a:p>
            <a:pPr marL="0" marR="0" indent="0">
              <a:lnSpc>
                <a:spcPct val="107000"/>
              </a:lnSpc>
              <a:spcBef>
                <a:spcPts val="0"/>
              </a:spcBef>
              <a:spcAft>
                <a:spcPts val="800"/>
              </a:spcAft>
              <a:buNone/>
            </a:pPr>
            <a:endParaRPr lang="en-US" sz="1600" dirty="0"/>
          </a:p>
        </p:txBody>
      </p:sp>
    </p:spTree>
    <p:extLst>
      <p:ext uri="{BB962C8B-B14F-4D97-AF65-F5344CB8AC3E}">
        <p14:creationId xmlns:p14="http://schemas.microsoft.com/office/powerpoint/2010/main" val="173845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2927-8A1D-4CD3-B090-7A0EFF59EC4B}"/>
              </a:ext>
            </a:extLst>
          </p:cNvPr>
          <p:cNvSpPr>
            <a:spLocks noGrp="1"/>
          </p:cNvSpPr>
          <p:nvPr>
            <p:ph type="title"/>
          </p:nvPr>
        </p:nvSpPr>
        <p:spPr>
          <a:xfrm>
            <a:off x="1653363" y="365760"/>
            <a:ext cx="9367203" cy="1188720"/>
          </a:xfrm>
        </p:spPr>
        <p:txBody>
          <a:bodyPr>
            <a:normAutofit/>
          </a:bodyPr>
          <a:lstStyle/>
          <a:p>
            <a:r>
              <a:rPr lang="en-US" dirty="0"/>
              <a:t>Background</a:t>
            </a:r>
          </a:p>
        </p:txBody>
      </p:sp>
      <p:sp>
        <p:nvSpPr>
          <p:cNvPr id="69" name="Freeform: Shape 58">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60">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62">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29A506C5-4F79-4C03-8990-2DEA12EEE999}"/>
              </a:ext>
            </a:extLst>
          </p:cNvPr>
          <p:cNvSpPr>
            <a:spLocks noGrp="1"/>
          </p:cNvSpPr>
          <p:nvPr>
            <p:ph idx="1"/>
          </p:nvPr>
        </p:nvSpPr>
        <p:spPr>
          <a:xfrm>
            <a:off x="1193532" y="1825624"/>
            <a:ext cx="10160267" cy="4912059"/>
          </a:xfrm>
        </p:spPr>
        <p:txBody>
          <a:bodyPr>
            <a:noAutofit/>
          </a:bodyPr>
          <a:lstStyle/>
          <a:p>
            <a:pPr>
              <a:lnSpc>
                <a:spcPct val="107000"/>
              </a:lnSpc>
              <a:spcBef>
                <a:spcPts val="0"/>
              </a:spcBef>
              <a:spcAft>
                <a:spcPts val="800"/>
              </a:spcAft>
            </a:pPr>
            <a:r>
              <a:rPr lang="en-US" sz="1800" dirty="0"/>
              <a:t>Data for all the states was taken into consideration for modelling and treated equally per the exploratory data analysis.</a:t>
            </a:r>
          </a:p>
          <a:p>
            <a:pPr>
              <a:lnSpc>
                <a:spcPct val="107000"/>
              </a:lnSpc>
              <a:spcBef>
                <a:spcPts val="0"/>
              </a:spcBef>
              <a:spcAft>
                <a:spcPts val="800"/>
              </a:spcAft>
            </a:pPr>
            <a:r>
              <a:rPr lang="en-US" sz="1800" dirty="0"/>
              <a:t>It was found that following datapoints had high correlation to the ticket price:</a:t>
            </a:r>
          </a:p>
          <a:p>
            <a:pPr lvl="1">
              <a:lnSpc>
                <a:spcPct val="107000"/>
              </a:lnSpc>
              <a:spcBef>
                <a:spcPts val="0"/>
              </a:spcBef>
              <a:spcAft>
                <a:spcPts val="800"/>
              </a:spcAft>
              <a:buFont typeface="Wingdings" panose="05000000000000000000" pitchFamily="2" charset="2"/>
              <a:buChar char="ü"/>
            </a:pPr>
            <a:r>
              <a:rPr lang="en-US" sz="1800" dirty="0"/>
              <a:t>Fast Quads</a:t>
            </a:r>
          </a:p>
          <a:p>
            <a:pPr lvl="1">
              <a:lnSpc>
                <a:spcPct val="107000"/>
              </a:lnSpc>
              <a:spcBef>
                <a:spcPts val="0"/>
              </a:spcBef>
              <a:spcAft>
                <a:spcPts val="800"/>
              </a:spcAft>
              <a:buFont typeface="Wingdings" panose="05000000000000000000" pitchFamily="2" charset="2"/>
              <a:buChar char="ü"/>
            </a:pPr>
            <a:r>
              <a:rPr lang="en-US" sz="1800" dirty="0"/>
              <a:t>Runs</a:t>
            </a:r>
          </a:p>
          <a:p>
            <a:pPr lvl="1">
              <a:lnSpc>
                <a:spcPct val="107000"/>
              </a:lnSpc>
              <a:spcBef>
                <a:spcPts val="0"/>
              </a:spcBef>
              <a:spcAft>
                <a:spcPts val="800"/>
              </a:spcAft>
              <a:buFont typeface="Wingdings" panose="05000000000000000000" pitchFamily="2" charset="2"/>
              <a:buChar char="ü"/>
            </a:pPr>
            <a:r>
              <a:rPr lang="en-US" sz="1800" dirty="0"/>
              <a:t>Snow Making area coverage</a:t>
            </a:r>
          </a:p>
          <a:p>
            <a:pPr lvl="1">
              <a:lnSpc>
                <a:spcPct val="107000"/>
              </a:lnSpc>
              <a:spcBef>
                <a:spcPts val="0"/>
              </a:spcBef>
              <a:spcAft>
                <a:spcPts val="800"/>
              </a:spcAft>
              <a:buFont typeface="Wingdings" panose="05000000000000000000" pitchFamily="2" charset="2"/>
              <a:buChar char="ü"/>
            </a:pPr>
            <a:r>
              <a:rPr lang="en-US" sz="1800" dirty="0"/>
              <a:t>Resort to Night skiing ratio</a:t>
            </a:r>
          </a:p>
          <a:p>
            <a:pPr lvl="1">
              <a:lnSpc>
                <a:spcPct val="107000"/>
              </a:lnSpc>
              <a:spcBef>
                <a:spcPts val="0"/>
              </a:spcBef>
              <a:spcAft>
                <a:spcPts val="800"/>
              </a:spcAft>
              <a:buFont typeface="Wingdings" panose="05000000000000000000" pitchFamily="2" charset="2"/>
              <a:buChar char="ü"/>
            </a:pPr>
            <a:r>
              <a:rPr lang="en-US" sz="1800" dirty="0"/>
              <a:t>Total chairs</a:t>
            </a:r>
          </a:p>
          <a:p>
            <a:pPr lvl="1">
              <a:lnSpc>
                <a:spcPct val="107000"/>
              </a:lnSpc>
              <a:spcBef>
                <a:spcPts val="0"/>
              </a:spcBef>
              <a:spcAft>
                <a:spcPts val="800"/>
              </a:spcAft>
              <a:buFont typeface="Wingdings" panose="05000000000000000000" pitchFamily="2" charset="2"/>
              <a:buChar char="ü"/>
            </a:pPr>
            <a:r>
              <a:rPr lang="en-US" sz="1800" dirty="0"/>
              <a:t>Vertical drop</a:t>
            </a:r>
          </a:p>
          <a:p>
            <a:pPr lvl="1">
              <a:lnSpc>
                <a:spcPct val="107000"/>
              </a:lnSpc>
              <a:spcBef>
                <a:spcPts val="0"/>
              </a:spcBef>
              <a:spcAft>
                <a:spcPts val="800"/>
              </a:spcAft>
              <a:buFont typeface="Wingdings" panose="05000000000000000000" pitchFamily="2" charset="2"/>
              <a:buChar char="ü"/>
            </a:pPr>
            <a:endParaRPr lang="en-US" sz="2000" dirty="0">
              <a:solidFill>
                <a:srgbClr val="333333"/>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215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2927-8A1D-4CD3-B090-7A0EFF59EC4B}"/>
              </a:ext>
            </a:extLst>
          </p:cNvPr>
          <p:cNvSpPr>
            <a:spLocks noGrp="1"/>
          </p:cNvSpPr>
          <p:nvPr>
            <p:ph type="title"/>
          </p:nvPr>
        </p:nvSpPr>
        <p:spPr>
          <a:xfrm>
            <a:off x="841249" y="365760"/>
            <a:ext cx="9912072" cy="1188404"/>
          </a:xfrm>
        </p:spPr>
        <p:txBody>
          <a:bodyPr>
            <a:normAutofit/>
          </a:bodyPr>
          <a:lstStyle/>
          <a:p>
            <a:r>
              <a:rPr lang="en-US" dirty="0"/>
              <a:t>Summary</a:t>
            </a:r>
          </a:p>
        </p:txBody>
      </p:sp>
      <p:sp>
        <p:nvSpPr>
          <p:cNvPr id="30"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5A91344-DD30-45AD-A9A8-2C0F4F7E6E91}"/>
              </a:ext>
            </a:extLst>
          </p:cNvPr>
          <p:cNvSpPr>
            <a:spLocks noGrp="1"/>
          </p:cNvSpPr>
          <p:nvPr>
            <p:ph idx="1"/>
          </p:nvPr>
        </p:nvSpPr>
        <p:spPr>
          <a:xfrm>
            <a:off x="841248" y="2174358"/>
            <a:ext cx="7731642" cy="4045467"/>
          </a:xfrm>
        </p:spPr>
        <p:txBody>
          <a:bodyPr anchor="t">
            <a:normAutofit/>
          </a:bodyPr>
          <a:lstStyle/>
          <a:p>
            <a:pPr>
              <a:lnSpc>
                <a:spcPct val="107000"/>
              </a:lnSpc>
              <a:spcBef>
                <a:spcPts val="0"/>
              </a:spcBef>
              <a:spcAft>
                <a:spcPts val="800"/>
              </a:spcAft>
            </a:pPr>
            <a:r>
              <a:rPr lang="en-US" sz="2400" dirty="0">
                <a:solidFill>
                  <a:schemeClr val="bg1"/>
                </a:solidFill>
              </a:rPr>
              <a:t>Out of the provided business scenarios, Scenario #2 </a:t>
            </a:r>
            <a:r>
              <a:rPr lang="en-US" sz="2400" dirty="0" err="1">
                <a:solidFill>
                  <a:schemeClr val="bg1"/>
                </a:solidFill>
              </a:rPr>
              <a:t>i.e</a:t>
            </a:r>
            <a:r>
              <a:rPr lang="en-US" sz="2400" dirty="0">
                <a:solidFill>
                  <a:schemeClr val="bg1"/>
                </a:solidFill>
              </a:rPr>
              <a:t> to increase the vertical drop by adding a run to a point 150 feet lower down seems most promising</a:t>
            </a:r>
          </a:p>
          <a:p>
            <a:pPr>
              <a:lnSpc>
                <a:spcPct val="107000"/>
              </a:lnSpc>
              <a:spcBef>
                <a:spcPts val="0"/>
              </a:spcBef>
              <a:spcAft>
                <a:spcPts val="800"/>
              </a:spcAft>
            </a:pPr>
            <a:r>
              <a:rPr lang="en-US" sz="2400" dirty="0">
                <a:solidFill>
                  <a:schemeClr val="bg1"/>
                </a:solidFill>
              </a:rPr>
              <a:t>It shows to increase support for ticket price by $1.99, which over the season could be expected to amount to $3.47M (taking an assumption that on an average a visitor would buy 5 day tickets).</a:t>
            </a:r>
          </a:p>
          <a:p>
            <a:pPr>
              <a:lnSpc>
                <a:spcPct val="107000"/>
              </a:lnSpc>
              <a:spcBef>
                <a:spcPts val="0"/>
              </a:spcBef>
              <a:spcAft>
                <a:spcPts val="800"/>
              </a:spcAft>
            </a:pPr>
            <a:r>
              <a:rPr lang="en-US" sz="2400" dirty="0">
                <a:solidFill>
                  <a:schemeClr val="bg1"/>
                </a:solidFill>
              </a:rPr>
              <a:t>However, this would also incur the additional cost of the new chair lift per ticket and would have to be considered.</a:t>
            </a:r>
          </a:p>
        </p:txBody>
      </p:sp>
    </p:spTree>
    <p:extLst>
      <p:ext uri="{BB962C8B-B14F-4D97-AF65-F5344CB8AC3E}">
        <p14:creationId xmlns:p14="http://schemas.microsoft.com/office/powerpoint/2010/main" val="969398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59</TotalTime>
  <Words>800</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Roboto</vt:lpstr>
      <vt:lpstr>Wingdings</vt:lpstr>
      <vt:lpstr>Office Theme</vt:lpstr>
      <vt:lpstr>Big Mountain Resort - Revised Pricing</vt:lpstr>
      <vt:lpstr>Problem Identification</vt:lpstr>
      <vt:lpstr>Problem Identification</vt:lpstr>
      <vt:lpstr>Recommendations and Key Findings</vt:lpstr>
      <vt:lpstr>Modeling results and analysis</vt:lpstr>
      <vt:lpstr>Modeling results and analysis</vt:lpstr>
      <vt:lpstr>Background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Chauhan</dc:creator>
  <cp:lastModifiedBy>Shruti Chauhan</cp:lastModifiedBy>
  <cp:revision>1</cp:revision>
  <dcterms:created xsi:type="dcterms:W3CDTF">2021-01-16T01:16:19Z</dcterms:created>
  <dcterms:modified xsi:type="dcterms:W3CDTF">2021-01-16T02:15:41Z</dcterms:modified>
</cp:coreProperties>
</file>