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1" r:id="rId4"/>
    <p:sldId id="262" r:id="rId5"/>
    <p:sldId id="269" r:id="rId6"/>
    <p:sldId id="265" r:id="rId7"/>
    <p:sldId id="267" r:id="rId8"/>
    <p:sldId id="264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5338D-2F2D-4729-9115-14D57B408704}" v="6" dt="2021-01-16T01:37:5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Chauhan" userId="7d37097b-d2f9-43cb-a6a2-267653777470" providerId="ADAL" clId="{80A5338D-2F2D-4729-9115-14D57B408704}"/>
    <pc:docChg chg="undo redo custSel addSld delSld modSld sldOrd">
      <pc:chgData name="Shruti Chauhan" userId="7d37097b-d2f9-43cb-a6a2-267653777470" providerId="ADAL" clId="{80A5338D-2F2D-4729-9115-14D57B408704}" dt="2021-01-16T02:15:37.518" v="1029" actId="20577"/>
      <pc:docMkLst>
        <pc:docMk/>
      </pc:docMkLst>
      <pc:sldChg chg="addSp delSp modSp mod setBg delDesignElem">
        <pc:chgData name="Shruti Chauhan" userId="7d37097b-d2f9-43cb-a6a2-267653777470" providerId="ADAL" clId="{80A5338D-2F2D-4729-9115-14D57B408704}" dt="2021-01-16T01:38:47.847" v="91" actId="14100"/>
        <pc:sldMkLst>
          <pc:docMk/>
          <pc:sldMk cId="2750086557" sldId="256"/>
        </pc:sldMkLst>
        <pc:spChg chg="mod ord">
          <ac:chgData name="Shruti Chauhan" userId="7d37097b-d2f9-43cb-a6a2-267653777470" providerId="ADAL" clId="{80A5338D-2F2D-4729-9115-14D57B408704}" dt="2021-01-16T01:38:47.847" v="91" actId="14100"/>
          <ac:spMkLst>
            <pc:docMk/>
            <pc:sldMk cId="2750086557" sldId="256"/>
            <ac:spMk id="2" creationId="{E78E6C51-71F7-4298-A59D-6F125C4941D5}"/>
          </ac:spMkLst>
        </pc:spChg>
        <pc:spChg chg="mod">
          <ac:chgData name="Shruti Chauhan" userId="7d37097b-d2f9-43cb-a6a2-267653777470" providerId="ADAL" clId="{80A5338D-2F2D-4729-9115-14D57B408704}" dt="2021-01-16T01:38:38.071" v="85" actId="768"/>
          <ac:spMkLst>
            <pc:docMk/>
            <pc:sldMk cId="2750086557" sldId="256"/>
            <ac:spMk id="3" creationId="{C32CC115-9C85-4D82-9203-4CD6881C3654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8" creationId="{88294908-8B00-4F58-BBBA-20F71A40AA9E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10" creationId="{4364C879-1404-4203-8E9D-CC5DE0A621A2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12" creationId="{84617302-4B0D-4351-A6BB-6F0930D943AC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14" creationId="{DA2C7802-C2E0-4218-8F89-8DD7CCD2CD1C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16" creationId="{A6D7111A-21E5-4EE9-8A78-10E5530F0116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18" creationId="{A3969E80-A77B-49FC-9122-D89AFD5EE118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20" creationId="{1849CA57-76BD-4CF2-80BA-D7A46A01B7B1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22" creationId="{35E9085E-E730-4768-83D4-6CB7E9897153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24" creationId="{973272FE-A474-4CAE-8CA2-BCC8B476C3F4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26" creationId="{E07981EA-05A6-437C-88D7-B377B92B031D}"/>
          </ac:spMkLst>
        </pc:spChg>
        <pc:spChg chg="add del">
          <ac:chgData name="Shruti Chauhan" userId="7d37097b-d2f9-43cb-a6a2-267653777470" providerId="ADAL" clId="{80A5338D-2F2D-4729-9115-14D57B408704}" dt="2021-01-16T01:36:22.562" v="5" actId="26606"/>
          <ac:spMkLst>
            <pc:docMk/>
            <pc:sldMk cId="2750086557" sldId="256"/>
            <ac:spMk id="28" creationId="{15E3C750-986E-4769-B1AE-49289FBEE757}"/>
          </ac:spMkLst>
        </pc:spChg>
        <pc:spChg chg="add del">
          <ac:chgData name="Shruti Chauhan" userId="7d37097b-d2f9-43cb-a6a2-267653777470" providerId="ADAL" clId="{80A5338D-2F2D-4729-9115-14D57B408704}" dt="2021-01-16T01:36:24.832" v="7" actId="26606"/>
          <ac:spMkLst>
            <pc:docMk/>
            <pc:sldMk cId="2750086557" sldId="256"/>
            <ac:spMk id="30" creationId="{73A25D70-4A55-4F72-B9C5-A69CDBF4DB42}"/>
          </ac:spMkLst>
        </pc:spChg>
        <pc:spChg chg="add del">
          <ac:chgData name="Shruti Chauhan" userId="7d37097b-d2f9-43cb-a6a2-267653777470" providerId="ADAL" clId="{80A5338D-2F2D-4729-9115-14D57B408704}" dt="2021-01-16T01:36:24.832" v="7" actId="26606"/>
          <ac:spMkLst>
            <pc:docMk/>
            <pc:sldMk cId="2750086557" sldId="256"/>
            <ac:spMk id="31" creationId="{54957100-6D8B-4161-9F2F-C0A949EC84C4}"/>
          </ac:spMkLst>
        </pc:spChg>
        <pc:spChg chg="add del">
          <ac:chgData name="Shruti Chauhan" userId="7d37097b-d2f9-43cb-a6a2-267653777470" providerId="ADAL" clId="{80A5338D-2F2D-4729-9115-14D57B408704}" dt="2021-01-16T01:36:24.832" v="7" actId="26606"/>
          <ac:spMkLst>
            <pc:docMk/>
            <pc:sldMk cId="2750086557" sldId="256"/>
            <ac:spMk id="32" creationId="{0BD8B065-EE51-4AE2-A94C-86249998FD7B}"/>
          </ac:spMkLst>
        </pc:spChg>
        <pc:spChg chg="add del">
          <ac:chgData name="Shruti Chauhan" userId="7d37097b-d2f9-43cb-a6a2-267653777470" providerId="ADAL" clId="{80A5338D-2F2D-4729-9115-14D57B408704}" dt="2021-01-16T01:37:56.928" v="72"/>
          <ac:spMkLst>
            <pc:docMk/>
            <pc:sldMk cId="2750086557" sldId="256"/>
            <ac:spMk id="40" creationId="{C66F2F30-5DC0-44A0-BFA6-E12F46ED16DA}"/>
          </ac:spMkLst>
        </pc:spChg>
        <pc:spChg chg="add del">
          <ac:chgData name="Shruti Chauhan" userId="7d37097b-d2f9-43cb-a6a2-267653777470" providerId="ADAL" clId="{80A5338D-2F2D-4729-9115-14D57B408704}" dt="2021-01-16T01:37:56.928" v="72"/>
          <ac:spMkLst>
            <pc:docMk/>
            <pc:sldMk cId="2750086557" sldId="256"/>
            <ac:spMk id="41" creationId="{85872F57-7F42-4F97-8391-DDC8D0054C03}"/>
          </ac:spMkLst>
        </pc:spChg>
        <pc:spChg chg="add del">
          <ac:chgData name="Shruti Chauhan" userId="7d37097b-d2f9-43cb-a6a2-267653777470" providerId="ADAL" clId="{80A5338D-2F2D-4729-9115-14D57B408704}" dt="2021-01-16T01:37:56.928" v="72"/>
          <ac:spMkLst>
            <pc:docMk/>
            <pc:sldMk cId="2750086557" sldId="256"/>
            <ac:spMk id="42" creationId="{04DC2037-48A0-4F22-B9D4-8EAEBC780AB4}"/>
          </ac:spMkLst>
        </pc:spChg>
        <pc:spChg chg="add del">
          <ac:chgData name="Shruti Chauhan" userId="7d37097b-d2f9-43cb-a6a2-267653777470" providerId="ADAL" clId="{80A5338D-2F2D-4729-9115-14D57B408704}" dt="2021-01-16T01:37:56.928" v="72"/>
          <ac:spMkLst>
            <pc:docMk/>
            <pc:sldMk cId="2750086557" sldId="256"/>
            <ac:spMk id="43" creationId="{0006CBFD-ADA0-43D1-9332-9C34CA1C76ED}"/>
          </ac:spMkLst>
        </pc:spChg>
        <pc:spChg chg="add del">
          <ac:chgData name="Shruti Chauhan" userId="7d37097b-d2f9-43cb-a6a2-267653777470" providerId="ADAL" clId="{80A5338D-2F2D-4729-9115-14D57B408704}" dt="2021-01-16T01:37:56.928" v="72"/>
          <ac:spMkLst>
            <pc:docMk/>
            <pc:sldMk cId="2750086557" sldId="256"/>
            <ac:spMk id="44" creationId="{2B931666-F28F-45F3-A074-66D2272D580B}"/>
          </ac:spMkLst>
        </pc:spChg>
        <pc:grpChg chg="add del">
          <ac:chgData name="Shruti Chauhan" userId="7d37097b-d2f9-43cb-a6a2-267653777470" providerId="ADAL" clId="{80A5338D-2F2D-4729-9115-14D57B408704}" dt="2021-01-16T01:36:24.832" v="7" actId="26606"/>
          <ac:grpSpMkLst>
            <pc:docMk/>
            <pc:sldMk cId="2750086557" sldId="256"/>
            <ac:grpSpMk id="33" creationId="{18999293-B054-4B57-A26F-D04C2BB11338}"/>
          </ac:grpSpMkLst>
        </pc:grpChg>
        <pc:grpChg chg="add del">
          <ac:chgData name="Shruti Chauhan" userId="7d37097b-d2f9-43cb-a6a2-267653777470" providerId="ADAL" clId="{80A5338D-2F2D-4729-9115-14D57B408704}" dt="2021-01-16T01:36:24.832" v="7" actId="26606"/>
          <ac:grpSpMkLst>
            <pc:docMk/>
            <pc:sldMk cId="2750086557" sldId="256"/>
            <ac:grpSpMk id="36" creationId="{761945C4-D997-42F3-B59A-984CF0066715}"/>
          </ac:grpSpMkLst>
        </pc:grpChg>
      </pc:sldChg>
      <pc:sldChg chg="delSp modSp del mod">
        <pc:chgData name="Shruti Chauhan" userId="7d37097b-d2f9-43cb-a6a2-267653777470" providerId="ADAL" clId="{80A5338D-2F2D-4729-9115-14D57B408704}" dt="2021-01-16T02:03:16.095" v="711" actId="2696"/>
        <pc:sldMkLst>
          <pc:docMk/>
          <pc:sldMk cId="2369620579" sldId="257"/>
        </pc:sldMkLst>
        <pc:spChg chg="mod">
          <ac:chgData name="Shruti Chauhan" userId="7d37097b-d2f9-43cb-a6a2-267653777470" providerId="ADAL" clId="{80A5338D-2F2D-4729-9115-14D57B408704}" dt="2021-01-16T01:37:56.928" v="72"/>
          <ac:spMkLst>
            <pc:docMk/>
            <pc:sldMk cId="2369620579" sldId="257"/>
            <ac:spMk id="2" creationId="{E32E5AA5-3113-483D-8943-D20246E45B81}"/>
          </ac:spMkLst>
        </pc:spChg>
        <pc:spChg chg="mod">
          <ac:chgData name="Shruti Chauhan" userId="7d37097b-d2f9-43cb-a6a2-267653777470" providerId="ADAL" clId="{80A5338D-2F2D-4729-9115-14D57B408704}" dt="2021-01-16T01:37:56.928" v="72"/>
          <ac:spMkLst>
            <pc:docMk/>
            <pc:sldMk cId="2369620579" sldId="257"/>
            <ac:spMk id="3" creationId="{F893BEA2-515A-433E-B68E-7B7610353F23}"/>
          </ac:spMkLst>
        </pc:spChg>
        <pc:spChg chg="del mod">
          <ac:chgData name="Shruti Chauhan" userId="7d37097b-d2f9-43cb-a6a2-267653777470" providerId="ADAL" clId="{80A5338D-2F2D-4729-9115-14D57B408704}" dt="2021-01-16T02:03:14.567" v="710"/>
          <ac:spMkLst>
            <pc:docMk/>
            <pc:sldMk cId="2369620579" sldId="257"/>
            <ac:spMk id="5" creationId="{9A9F74CD-777B-425B-A69F-B32198754B77}"/>
          </ac:spMkLst>
        </pc:spChg>
      </pc:sldChg>
      <pc:sldChg chg="addSp delSp modSp mod setBg setClrOvrMap">
        <pc:chgData name="Shruti Chauhan" userId="7d37097b-d2f9-43cb-a6a2-267653777470" providerId="ADAL" clId="{80A5338D-2F2D-4729-9115-14D57B408704}" dt="2021-01-16T01:49:10.320" v="301" actId="313"/>
        <pc:sldMkLst>
          <pc:docMk/>
          <pc:sldMk cId="4227982538" sldId="258"/>
        </pc:sldMkLst>
        <pc:spChg chg="mod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2" creationId="{E34D2927-8A1D-4CD3-B090-7A0EFF59EC4B}"/>
          </ac:spMkLst>
        </pc:spChg>
        <pc:spChg chg="add del mod">
          <ac:chgData name="Shruti Chauhan" userId="7d37097b-d2f9-43cb-a6a2-267653777470" providerId="ADAL" clId="{80A5338D-2F2D-4729-9115-14D57B408704}" dt="2021-01-16T01:42:46.252" v="131" actId="478"/>
          <ac:spMkLst>
            <pc:docMk/>
            <pc:sldMk cId="4227982538" sldId="258"/>
            <ac:spMk id="3" creationId="{F5A91344-DD30-45AD-A9A8-2C0F4F7E6E91}"/>
          </ac:spMkLst>
        </pc:spChg>
        <pc:spChg chg="add del mod">
          <ac:chgData name="Shruti Chauhan" userId="7d37097b-d2f9-43cb-a6a2-267653777470" providerId="ADAL" clId="{80A5338D-2F2D-4729-9115-14D57B408704}" dt="2021-01-16T01:41:55.354" v="125" actId="478"/>
          <ac:spMkLst>
            <pc:docMk/>
            <pc:sldMk cId="4227982538" sldId="258"/>
            <ac:spMk id="5" creationId="{784F2A49-F55C-4DE6-B1A4-0FDF552A3277}"/>
          </ac:spMkLst>
        </pc:spChg>
        <pc:spChg chg="add mod">
          <ac:chgData name="Shruti Chauhan" userId="7d37097b-d2f9-43cb-a6a2-267653777470" providerId="ADAL" clId="{80A5338D-2F2D-4729-9115-14D57B408704}" dt="2021-01-16T01:49:10.320" v="301" actId="313"/>
          <ac:spMkLst>
            <pc:docMk/>
            <pc:sldMk cId="4227982538" sldId="258"/>
            <ac:spMk id="7" creationId="{29A506C5-4F79-4C03-8990-2DEA12EEE999}"/>
          </ac:spMkLst>
        </pc:spChg>
        <pc:spChg chg="add del">
          <ac:chgData name="Shruti Chauhan" userId="7d37097b-d2f9-43cb-a6a2-267653777470" providerId="ADAL" clId="{80A5338D-2F2D-4729-9115-14D57B408704}" dt="2021-01-16T01:38:02.571" v="74" actId="26606"/>
          <ac:spMkLst>
            <pc:docMk/>
            <pc:sldMk cId="4227982538" sldId="258"/>
            <ac:spMk id="8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38:02.571" v="74" actId="26606"/>
          <ac:spMkLst>
            <pc:docMk/>
            <pc:sldMk cId="4227982538" sldId="258"/>
            <ac:spMk id="10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38:02.571" v="74" actId="26606"/>
          <ac:spMkLst>
            <pc:docMk/>
            <pc:sldMk cId="4227982538" sldId="258"/>
            <ac:spMk id="12" creationId="{479F5F2B-8B58-4140-AE6A-51F6C67B18D9}"/>
          </ac:spMkLst>
        </pc:spChg>
        <pc:spChg chg="add del">
          <ac:chgData name="Shruti Chauhan" userId="7d37097b-d2f9-43cb-a6a2-267653777470" providerId="ADAL" clId="{80A5338D-2F2D-4729-9115-14D57B408704}" dt="2021-01-16T01:38:07.154" v="76" actId="26606"/>
          <ac:spMkLst>
            <pc:docMk/>
            <pc:sldMk cId="4227982538" sldId="258"/>
            <ac:spMk id="14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38:07.154" v="76" actId="26606"/>
          <ac:spMkLst>
            <pc:docMk/>
            <pc:sldMk cId="4227982538" sldId="258"/>
            <ac:spMk id="15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38:07.154" v="76" actId="26606"/>
          <ac:spMkLst>
            <pc:docMk/>
            <pc:sldMk cId="4227982538" sldId="258"/>
            <ac:spMk id="16" creationId="{B0AAF7C9-094E-400C-A428-F6C2262F6527}"/>
          </ac:spMkLst>
        </pc:spChg>
        <pc:spChg chg="add del">
          <ac:chgData name="Shruti Chauhan" userId="7d37097b-d2f9-43cb-a6a2-267653777470" providerId="ADAL" clId="{80A5338D-2F2D-4729-9115-14D57B408704}" dt="2021-01-16T01:38:08.692" v="78" actId="26606"/>
          <ac:spMkLst>
            <pc:docMk/>
            <pc:sldMk cId="4227982538" sldId="258"/>
            <ac:spMk id="18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38:08.692" v="78" actId="26606"/>
          <ac:spMkLst>
            <pc:docMk/>
            <pc:sldMk cId="4227982538" sldId="258"/>
            <ac:spMk id="19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38:08.692" v="78" actId="26606"/>
          <ac:spMkLst>
            <pc:docMk/>
            <pc:sldMk cId="4227982538" sldId="258"/>
            <ac:spMk id="20" creationId="{479F5F2B-8B58-4140-AE6A-51F6C67B18D9}"/>
          </ac:spMkLst>
        </pc:spChg>
        <pc:spChg chg="add del">
          <ac:chgData name="Shruti Chauhan" userId="7d37097b-d2f9-43cb-a6a2-267653777470" providerId="ADAL" clId="{80A5338D-2F2D-4729-9115-14D57B408704}" dt="2021-01-16T01:38:13.877" v="80" actId="26606"/>
          <ac:spMkLst>
            <pc:docMk/>
            <pc:sldMk cId="4227982538" sldId="258"/>
            <ac:spMk id="22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38:13.877" v="80" actId="26606"/>
          <ac:spMkLst>
            <pc:docMk/>
            <pc:sldMk cId="4227982538" sldId="258"/>
            <ac:spMk id="23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38:13.877" v="80" actId="26606"/>
          <ac:spMkLst>
            <pc:docMk/>
            <pc:sldMk cId="4227982538" sldId="258"/>
            <ac:spMk id="24" creationId="{B0AAF7C9-094E-400C-A428-F6C2262F6527}"/>
          </ac:spMkLst>
        </pc:spChg>
        <pc:spChg chg="add del">
          <ac:chgData name="Shruti Chauhan" userId="7d37097b-d2f9-43cb-a6a2-267653777470" providerId="ADAL" clId="{80A5338D-2F2D-4729-9115-14D57B408704}" dt="2021-01-16T01:38:16.770" v="82" actId="26606"/>
          <ac:spMkLst>
            <pc:docMk/>
            <pc:sldMk cId="4227982538" sldId="258"/>
            <ac:spMk id="26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38:16.770" v="82" actId="26606"/>
          <ac:spMkLst>
            <pc:docMk/>
            <pc:sldMk cId="4227982538" sldId="258"/>
            <ac:spMk id="27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38:16.770" v="82" actId="26606"/>
          <ac:spMkLst>
            <pc:docMk/>
            <pc:sldMk cId="4227982538" sldId="258"/>
            <ac:spMk id="28" creationId="{479F5F2B-8B58-4140-AE6A-51F6C67B18D9}"/>
          </ac:spMkLst>
        </pc:spChg>
        <pc:spChg chg="add del">
          <ac:chgData name="Shruti Chauhan" userId="7d37097b-d2f9-43cb-a6a2-267653777470" providerId="ADAL" clId="{80A5338D-2F2D-4729-9115-14D57B408704}" dt="2021-01-16T01:41:00.451" v="116" actId="26606"/>
          <ac:spMkLst>
            <pc:docMk/>
            <pc:sldMk cId="4227982538" sldId="258"/>
            <ac:spMk id="30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41:00.451" v="116" actId="26606"/>
          <ac:spMkLst>
            <pc:docMk/>
            <pc:sldMk cId="4227982538" sldId="258"/>
            <ac:spMk id="31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41:00.451" v="116" actId="26606"/>
          <ac:spMkLst>
            <pc:docMk/>
            <pc:sldMk cId="4227982538" sldId="258"/>
            <ac:spMk id="32" creationId="{B0AAF7C9-094E-400C-A428-F6C2262F6527}"/>
          </ac:spMkLst>
        </pc:spChg>
        <pc:spChg chg="add del">
          <ac:chgData name="Shruti Chauhan" userId="7d37097b-d2f9-43cb-a6a2-267653777470" providerId="ADAL" clId="{80A5338D-2F2D-4729-9115-14D57B408704}" dt="2021-01-16T01:41:07.742" v="119" actId="26606"/>
          <ac:spMkLst>
            <pc:docMk/>
            <pc:sldMk cId="4227982538" sldId="258"/>
            <ac:spMk id="37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41:07.742" v="119" actId="26606"/>
          <ac:spMkLst>
            <pc:docMk/>
            <pc:sldMk cId="4227982538" sldId="258"/>
            <ac:spMk id="39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41:07.742" v="119" actId="26606"/>
          <ac:spMkLst>
            <pc:docMk/>
            <pc:sldMk cId="4227982538" sldId="258"/>
            <ac:spMk id="41" creationId="{479F5F2B-8B58-4140-AE6A-51F6C67B18D9}"/>
          </ac:spMkLst>
        </pc:spChg>
        <pc:spChg chg="add del">
          <ac:chgData name="Shruti Chauhan" userId="7d37097b-d2f9-43cb-a6a2-267653777470" providerId="ADAL" clId="{80A5338D-2F2D-4729-9115-14D57B408704}" dt="2021-01-16T01:41:07.733" v="118" actId="26606"/>
          <ac:spMkLst>
            <pc:docMk/>
            <pc:sldMk cId="4227982538" sldId="258"/>
            <ac:spMk id="46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41:07.733" v="118" actId="26606"/>
          <ac:spMkLst>
            <pc:docMk/>
            <pc:sldMk cId="4227982538" sldId="258"/>
            <ac:spMk id="48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41:07.733" v="118" actId="26606"/>
          <ac:spMkLst>
            <pc:docMk/>
            <pc:sldMk cId="4227982538" sldId="258"/>
            <ac:spMk id="50" creationId="{B0AAF7C9-094E-400C-A428-F6C2262F6527}"/>
          </ac:spMkLst>
        </pc:spChg>
        <pc:spChg chg="add del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52" creationId="{179F7551-E956-43CB-8F36-268A5DA443BE}"/>
          </ac:spMkLst>
        </pc:spChg>
        <pc:spChg chg="add del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53" creationId="{80677D43-DB57-4254-BD60-C0C10917DBC4}"/>
          </ac:spMkLst>
        </pc:spChg>
        <pc:spChg chg="add del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54" creationId="{DF0924E5-8F0D-47CB-B59E-155AFCF8C3CB}"/>
          </ac:spMkLst>
        </pc:spChg>
        <pc:spChg chg="add del">
          <ac:chgData name="Shruti Chauhan" userId="7d37097b-d2f9-43cb-a6a2-267653777470" providerId="ADAL" clId="{80A5338D-2F2D-4729-9115-14D57B408704}" dt="2021-01-16T01:42:02.079" v="127" actId="26606"/>
          <ac:spMkLst>
            <pc:docMk/>
            <pc:sldMk cId="4227982538" sldId="258"/>
            <ac:spMk id="59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42:02.079" v="127" actId="26606"/>
          <ac:spMkLst>
            <pc:docMk/>
            <pc:sldMk cId="4227982538" sldId="258"/>
            <ac:spMk id="61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42:02.079" v="127" actId="26606"/>
          <ac:spMkLst>
            <pc:docMk/>
            <pc:sldMk cId="4227982538" sldId="258"/>
            <ac:spMk id="63" creationId="{479F5F2B-8B58-4140-AE6A-51F6C67B18D9}"/>
          </ac:spMkLst>
        </pc:spChg>
        <pc:spChg chg="add del">
          <ac:chgData name="Shruti Chauhan" userId="7d37097b-d2f9-43cb-a6a2-267653777470" providerId="ADAL" clId="{80A5338D-2F2D-4729-9115-14D57B408704}" dt="2021-01-16T01:42:05.518" v="129" actId="26606"/>
          <ac:spMkLst>
            <pc:docMk/>
            <pc:sldMk cId="4227982538" sldId="258"/>
            <ac:spMk id="65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42:05.518" v="129" actId="26606"/>
          <ac:spMkLst>
            <pc:docMk/>
            <pc:sldMk cId="4227982538" sldId="258"/>
            <ac:spMk id="66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42:05.518" v="129" actId="26606"/>
          <ac:spMkLst>
            <pc:docMk/>
            <pc:sldMk cId="4227982538" sldId="258"/>
            <ac:spMk id="67" creationId="{B0AAF7C9-094E-400C-A428-F6C2262F6527}"/>
          </ac:spMkLst>
        </pc:spChg>
        <pc:spChg chg="add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69" creationId="{7CB4857B-ED7C-444D-9F04-2F885114A1C2}"/>
          </ac:spMkLst>
        </pc:spChg>
        <pc:spChg chg="add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70" creationId="{D18046FB-44EA-4FD8-A585-EA09A319B2D0}"/>
          </ac:spMkLst>
        </pc:spChg>
        <pc:spChg chg="add">
          <ac:chgData name="Shruti Chauhan" userId="7d37097b-d2f9-43cb-a6a2-267653777470" providerId="ADAL" clId="{80A5338D-2F2D-4729-9115-14D57B408704}" dt="2021-01-16T01:42:05.527" v="130" actId="26606"/>
          <ac:spMkLst>
            <pc:docMk/>
            <pc:sldMk cId="4227982538" sldId="258"/>
            <ac:spMk id="71" creationId="{479F5F2B-8B58-4140-AE6A-51F6C67B18D9}"/>
          </ac:spMkLst>
        </pc:spChg>
      </pc:sldChg>
      <pc:sldChg chg="addSp delSp modSp add del mod">
        <pc:chgData name="Shruti Chauhan" userId="7d37097b-d2f9-43cb-a6a2-267653777470" providerId="ADAL" clId="{80A5338D-2F2D-4729-9115-14D57B408704}" dt="2021-01-16T01:48:58.933" v="300" actId="2696"/>
        <pc:sldMkLst>
          <pc:docMk/>
          <pc:sldMk cId="289276272" sldId="259"/>
        </pc:sldMkLst>
        <pc:spChg chg="mod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2" creationId="{E34D2927-8A1D-4CD3-B090-7A0EFF59EC4B}"/>
          </ac:spMkLst>
        </pc:spChg>
        <pc:spChg chg="mod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" creationId="{F5A91344-DD30-45AD-A9A8-2C0F4F7E6E91}"/>
          </ac:spMkLst>
        </pc:spChg>
        <pc:spChg chg="add del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0" creationId="{F0BC1D9E-4401-4EC0-88FD-ED103CB570EA}"/>
          </ac:spMkLst>
        </pc:spChg>
        <pc:spChg chg="add del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1" creationId="{6200B311-3585-4069-AAC6-CD443FA5B8AD}"/>
          </ac:spMkLst>
        </pc:spChg>
        <pc:spChg chg="add del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2" creationId="{B0AAF7C9-094E-400C-A428-F6C2262F6527}"/>
          </ac:spMkLst>
        </pc:spChg>
        <pc:spChg chg="add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4" creationId="{081EA652-8C6A-4E69-BEB9-170809474553}"/>
          </ac:spMkLst>
        </pc:spChg>
        <pc:spChg chg="add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5" creationId="{5298780A-33B9-4EA2-8F67-DE68AD62841B}"/>
          </ac:spMkLst>
        </pc:spChg>
        <pc:spChg chg="add">
          <ac:chgData name="Shruti Chauhan" userId="7d37097b-d2f9-43cb-a6a2-267653777470" providerId="ADAL" clId="{80A5338D-2F2D-4729-9115-14D57B408704}" dt="2021-01-16T01:44:59.795" v="249" actId="26606"/>
          <ac:spMkLst>
            <pc:docMk/>
            <pc:sldMk cId="289276272" sldId="259"/>
            <ac:spMk id="36" creationId="{7F488E8B-4E1E-4402-8935-D4E6C02615C7}"/>
          </ac:spMkLst>
        </pc:spChg>
        <pc:spChg chg="add del">
          <ac:chgData name="Shruti Chauhan" userId="7d37097b-d2f9-43cb-a6a2-267653777470" providerId="ADAL" clId="{80A5338D-2F2D-4729-9115-14D57B408704}" dt="2021-01-16T01:41:54.496" v="123" actId="26606"/>
          <ac:spMkLst>
            <pc:docMk/>
            <pc:sldMk cId="289276272" sldId="259"/>
            <ac:spMk id="37" creationId="{7CB4857B-ED7C-444D-9F04-2F885114A1C2}"/>
          </ac:spMkLst>
        </pc:spChg>
        <pc:spChg chg="add del">
          <ac:chgData name="Shruti Chauhan" userId="7d37097b-d2f9-43cb-a6a2-267653777470" providerId="ADAL" clId="{80A5338D-2F2D-4729-9115-14D57B408704}" dt="2021-01-16T01:41:54.496" v="123" actId="26606"/>
          <ac:spMkLst>
            <pc:docMk/>
            <pc:sldMk cId="289276272" sldId="259"/>
            <ac:spMk id="39" creationId="{D18046FB-44EA-4FD8-A585-EA09A319B2D0}"/>
          </ac:spMkLst>
        </pc:spChg>
        <pc:spChg chg="add del">
          <ac:chgData name="Shruti Chauhan" userId="7d37097b-d2f9-43cb-a6a2-267653777470" providerId="ADAL" clId="{80A5338D-2F2D-4729-9115-14D57B408704}" dt="2021-01-16T01:41:54.496" v="123" actId="26606"/>
          <ac:spMkLst>
            <pc:docMk/>
            <pc:sldMk cId="289276272" sldId="259"/>
            <ac:spMk id="41" creationId="{479F5F2B-8B58-4140-AE6A-51F6C67B18D9}"/>
          </ac:spMkLst>
        </pc:spChg>
      </pc:sldChg>
      <pc:sldChg chg="modSp add mod">
        <pc:chgData name="Shruti Chauhan" userId="7d37097b-d2f9-43cb-a6a2-267653777470" providerId="ADAL" clId="{80A5338D-2F2D-4729-9115-14D57B408704}" dt="2021-01-16T02:15:37.518" v="1029" actId="20577"/>
        <pc:sldMkLst>
          <pc:docMk/>
          <pc:sldMk cId="969398882" sldId="260"/>
        </pc:sldMkLst>
        <pc:spChg chg="mod">
          <ac:chgData name="Shruti Chauhan" userId="7d37097b-d2f9-43cb-a6a2-267653777470" providerId="ADAL" clId="{80A5338D-2F2D-4729-9115-14D57B408704}" dt="2021-01-16T02:01:19.944" v="693" actId="20577"/>
          <ac:spMkLst>
            <pc:docMk/>
            <pc:sldMk cId="969398882" sldId="260"/>
            <ac:spMk id="2" creationId="{E34D2927-8A1D-4CD3-B090-7A0EFF59EC4B}"/>
          </ac:spMkLst>
        </pc:spChg>
        <pc:spChg chg="mod">
          <ac:chgData name="Shruti Chauhan" userId="7d37097b-d2f9-43cb-a6a2-267653777470" providerId="ADAL" clId="{80A5338D-2F2D-4729-9115-14D57B408704}" dt="2021-01-16T02:15:37.518" v="1029" actId="20577"/>
          <ac:spMkLst>
            <pc:docMk/>
            <pc:sldMk cId="969398882" sldId="260"/>
            <ac:spMk id="3" creationId="{F5A91344-DD30-45AD-A9A8-2C0F4F7E6E91}"/>
          </ac:spMkLst>
        </pc:spChg>
      </pc:sldChg>
      <pc:sldChg chg="modSp add mod">
        <pc:chgData name="Shruti Chauhan" userId="7d37097b-d2f9-43cb-a6a2-267653777470" providerId="ADAL" clId="{80A5338D-2F2D-4729-9115-14D57B408704}" dt="2021-01-16T01:48:53.029" v="299" actId="27636"/>
        <pc:sldMkLst>
          <pc:docMk/>
          <pc:sldMk cId="647808229" sldId="261"/>
        </pc:sldMkLst>
        <pc:spChg chg="mod">
          <ac:chgData name="Shruti Chauhan" userId="7d37097b-d2f9-43cb-a6a2-267653777470" providerId="ADAL" clId="{80A5338D-2F2D-4729-9115-14D57B408704}" dt="2021-01-16T01:48:53.029" v="299" actId="27636"/>
          <ac:spMkLst>
            <pc:docMk/>
            <pc:sldMk cId="647808229" sldId="261"/>
            <ac:spMk id="7" creationId="{29A506C5-4F79-4C03-8990-2DEA12EEE999}"/>
          </ac:spMkLst>
        </pc:spChg>
      </pc:sldChg>
      <pc:sldChg chg="modSp add mod">
        <pc:chgData name="Shruti Chauhan" userId="7d37097b-d2f9-43cb-a6a2-267653777470" providerId="ADAL" clId="{80A5338D-2F2D-4729-9115-14D57B408704}" dt="2021-01-16T02:04:02.853" v="731" actId="20577"/>
        <pc:sldMkLst>
          <pc:docMk/>
          <pc:sldMk cId="3428706769" sldId="262"/>
        </pc:sldMkLst>
        <pc:spChg chg="mod">
          <ac:chgData name="Shruti Chauhan" userId="7d37097b-d2f9-43cb-a6a2-267653777470" providerId="ADAL" clId="{80A5338D-2F2D-4729-9115-14D57B408704}" dt="2021-01-16T01:49:35.955" v="334" actId="20577"/>
          <ac:spMkLst>
            <pc:docMk/>
            <pc:sldMk cId="3428706769" sldId="262"/>
            <ac:spMk id="2" creationId="{E34D2927-8A1D-4CD3-B090-7A0EFF59EC4B}"/>
          </ac:spMkLst>
        </pc:spChg>
        <pc:spChg chg="mod">
          <ac:chgData name="Shruti Chauhan" userId="7d37097b-d2f9-43cb-a6a2-267653777470" providerId="ADAL" clId="{80A5338D-2F2D-4729-9115-14D57B408704}" dt="2021-01-16T02:04:02.853" v="731" actId="20577"/>
          <ac:spMkLst>
            <pc:docMk/>
            <pc:sldMk cId="3428706769" sldId="262"/>
            <ac:spMk id="7" creationId="{29A506C5-4F79-4C03-8990-2DEA12EEE999}"/>
          </ac:spMkLst>
        </pc:spChg>
      </pc:sldChg>
      <pc:sldChg chg="modSp add mod">
        <pc:chgData name="Shruti Chauhan" userId="7d37097b-d2f9-43cb-a6a2-267653777470" providerId="ADAL" clId="{80A5338D-2F2D-4729-9115-14D57B408704}" dt="2021-01-16T02:13:49.219" v="948" actId="6549"/>
        <pc:sldMkLst>
          <pc:docMk/>
          <pc:sldMk cId="1738453195" sldId="263"/>
        </pc:sldMkLst>
        <pc:spChg chg="mod">
          <ac:chgData name="Shruti Chauhan" userId="7d37097b-d2f9-43cb-a6a2-267653777470" providerId="ADAL" clId="{80A5338D-2F2D-4729-9115-14D57B408704}" dt="2021-01-16T01:56:16.964" v="535" actId="108"/>
          <ac:spMkLst>
            <pc:docMk/>
            <pc:sldMk cId="1738453195" sldId="263"/>
            <ac:spMk id="2" creationId="{E34D2927-8A1D-4CD3-B090-7A0EFF59EC4B}"/>
          </ac:spMkLst>
        </pc:spChg>
        <pc:spChg chg="mod">
          <ac:chgData name="Shruti Chauhan" userId="7d37097b-d2f9-43cb-a6a2-267653777470" providerId="ADAL" clId="{80A5338D-2F2D-4729-9115-14D57B408704}" dt="2021-01-16T02:13:49.219" v="948" actId="6549"/>
          <ac:spMkLst>
            <pc:docMk/>
            <pc:sldMk cId="1738453195" sldId="263"/>
            <ac:spMk id="7" creationId="{29A506C5-4F79-4C03-8990-2DEA12EEE999}"/>
          </ac:spMkLst>
        </pc:spChg>
      </pc:sldChg>
      <pc:sldChg chg="modSp add mod">
        <pc:chgData name="Shruti Chauhan" userId="7d37097b-d2f9-43cb-a6a2-267653777470" providerId="ADAL" clId="{80A5338D-2F2D-4729-9115-14D57B408704}" dt="2021-01-16T02:13:00.590" v="945" actId="20577"/>
        <pc:sldMkLst>
          <pc:docMk/>
          <pc:sldMk cId="3872151872" sldId="264"/>
        </pc:sldMkLst>
        <pc:spChg chg="mod">
          <ac:chgData name="Shruti Chauhan" userId="7d37097b-d2f9-43cb-a6a2-267653777470" providerId="ADAL" clId="{80A5338D-2F2D-4729-9115-14D57B408704}" dt="2021-01-16T02:11:10.746" v="891" actId="20577"/>
          <ac:spMkLst>
            <pc:docMk/>
            <pc:sldMk cId="3872151872" sldId="264"/>
            <ac:spMk id="2" creationId="{E34D2927-8A1D-4CD3-B090-7A0EFF59EC4B}"/>
          </ac:spMkLst>
        </pc:spChg>
        <pc:spChg chg="mod">
          <ac:chgData name="Shruti Chauhan" userId="7d37097b-d2f9-43cb-a6a2-267653777470" providerId="ADAL" clId="{80A5338D-2F2D-4729-9115-14D57B408704}" dt="2021-01-16T02:13:00.590" v="945" actId="20577"/>
          <ac:spMkLst>
            <pc:docMk/>
            <pc:sldMk cId="3872151872" sldId="264"/>
            <ac:spMk id="7" creationId="{29A506C5-4F79-4C03-8990-2DEA12EEE999}"/>
          </ac:spMkLst>
        </pc:spChg>
      </pc:sldChg>
      <pc:sldChg chg="modSp add mod ord">
        <pc:chgData name="Shruti Chauhan" userId="7d37097b-d2f9-43cb-a6a2-267653777470" providerId="ADAL" clId="{80A5338D-2F2D-4729-9115-14D57B408704}" dt="2021-01-16T02:14:04.238" v="951" actId="404"/>
        <pc:sldMkLst>
          <pc:docMk/>
          <pc:sldMk cId="1832309941" sldId="265"/>
        </pc:sldMkLst>
        <pc:spChg chg="mod">
          <ac:chgData name="Shruti Chauhan" userId="7d37097b-d2f9-43cb-a6a2-267653777470" providerId="ADAL" clId="{80A5338D-2F2D-4729-9115-14D57B408704}" dt="2021-01-16T02:14:04.238" v="951" actId="404"/>
          <ac:spMkLst>
            <pc:docMk/>
            <pc:sldMk cId="1832309941" sldId="265"/>
            <ac:spMk id="7" creationId="{29A506C5-4F79-4C03-8990-2DEA12EEE9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CE4-C8FF-4281-903A-5C1A5AF9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7B17B-F5BB-4308-8BA7-F22ACBEF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FC91-D0BE-49B9-8489-8F771D59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ED4A-1040-4309-9882-096FF2F9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DF02-E244-4586-869F-22EEBBE7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01F-0F7E-4B2A-8FE8-9AB7A27C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E903-048B-492D-970B-D393AB1B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AF08-D71E-4FA3-B866-45560760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7359-C679-415F-A858-6D3DF365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FA23-EBCC-4717-B03E-2D87DD85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88DCE-6EA3-42C5-9253-F41EE6AC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6E51-5D71-49B0-82BD-7CA30765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EC1B-EFDF-4DE6-95D6-73823DBF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5E61-8325-4FE3-A521-8F7E9DF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E92-4B58-43D0-A97C-5D97D5B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259E-34D9-4232-B856-B2ED0FB1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F60B-DA89-4ACF-9B85-7DBA4449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F808-63B4-4740-B7FE-54FE7D1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10F7-6F4B-4C37-A7AD-2082C68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B70D-C641-41E6-8E44-7E972FA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1633-C4A1-4468-935E-103B33AD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EE1E-36BB-40D1-898A-3CE0A1EF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2ABF-149A-4B4E-9B8A-6ABCF38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8632-BD10-452A-9A4B-18C5DC4F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815A-8136-4D4F-A3A5-6BDBA3B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302D-0968-4AFA-9965-21E0A03B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4AFB-DA75-4698-8E4E-2680823D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B70E-13C7-4288-8E51-9E83B4BE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70AC-BBD0-4C7B-9D1E-54C17C4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9989-DADA-4222-A1AC-5388E2EE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F925-EAD5-4AF8-9ADA-989F02B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B1C-1DC2-4CAC-8A2A-D1EBF76E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2E61B-103E-4854-89F7-58AF2E2F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19BA-8BD6-4506-A7FB-AB65EAA7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E3C80-0F72-4653-91F4-9D21904B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3294B-BC38-4211-B16C-A6564F92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E23C3-046B-4E07-9AC4-80286C63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B36D-0F12-475E-B167-BF9F574F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636F8-CDB0-420F-BF22-24CEC9DB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7370-55F1-462B-806C-2CA83366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54965-128C-4B3C-80A3-62E96562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FF1D1-770C-4F11-A188-93DD83F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EA68-A1BA-43D2-A2D9-95CB0139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E5BEE-5187-4F53-9312-AA58C047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1F08E-4D7B-466A-AAA1-B0C47A34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8A6A-CB45-4974-8210-F361B6EA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D0E-8DD8-40D5-B620-662F7122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E0D7-0F7A-46F8-9E95-C0F4075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E6EB-67F5-4483-B3CC-05963400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157BD-F108-44E5-82B1-76EECC84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14FC-1E1E-4007-AA0D-DD965D50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FA8B-D18F-4765-BDE8-7A48BAB7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EB2-8291-498E-8BFE-65477467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EF3E3-5BCB-4AFA-B120-6C4AE5A7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CEE99-6F24-43EB-8751-1204C991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45FC4-6224-4208-A7FF-D662E826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20D11-02F0-4F86-BF88-5531ABA4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9624-DD75-4F6A-B198-5971CD8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8542D-637C-4BF1-900B-FC2317C1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2FB6-FE99-4E98-B15C-9802422E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638-B349-4558-9D9A-E96B5518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CE8E-CEE1-4C2F-98F8-6765A446BB7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863D-5AE8-49D5-A160-4DA956C9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A0CE-70D2-4BAB-8B87-9EFFBF268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63C7-1767-47AB-80B6-C5891A58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6C51-71F7-4298-A59D-6F125C49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10055192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Big Mountain Resort - Revised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CC115-9C85-4D82-9203-4CD6881C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January 15, 2021</a:t>
            </a:r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0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1344-DD30-45AD-A9A8-2C0F4F7E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</a:rPr>
              <a:t>Scenario #2 i.e. to increase the vertical drop by adding a run to a point 150 feet lower down, seems most promising.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</a:rPr>
              <a:t>Shows to increase support for ticket price by $1.99, over the season amounting to $3.47M 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</a:rPr>
              <a:t>Assuming on an average a visitor would buy 5 day tickets).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</a:rPr>
              <a:t>However, this would also incur the additional cost of the new chair lift per ticket.</a:t>
            </a:r>
          </a:p>
        </p:txBody>
      </p:sp>
    </p:spTree>
    <p:extLst>
      <p:ext uri="{BB962C8B-B14F-4D97-AF65-F5344CB8AC3E}">
        <p14:creationId xmlns:p14="http://schemas.microsoft.com/office/powerpoint/2010/main" val="96939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5"/>
            <a:ext cx="101602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Context:</a:t>
            </a:r>
          </a:p>
          <a:p>
            <a:r>
              <a:rPr lang="en-US" sz="2000" dirty="0"/>
              <a:t>The resort has recently installed an additional chair lift to help increase the distribution of visitors across the mountain. </a:t>
            </a:r>
          </a:p>
          <a:p>
            <a:r>
              <a:rPr lang="en-US" sz="2000" dirty="0"/>
              <a:t>This additional chair increases their operating costs by $1.54M this season. </a:t>
            </a:r>
          </a:p>
          <a:p>
            <a:r>
              <a:rPr lang="en-US" sz="2000" dirty="0"/>
              <a:t>Recommend changes that cut costs.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Criteria for Success:</a:t>
            </a:r>
          </a:p>
          <a:p>
            <a:pPr marL="0" indent="0">
              <a:buNone/>
            </a:pPr>
            <a:r>
              <a:rPr lang="en-US" sz="2000" dirty="0"/>
              <a:t>Recommend changes that cut costs without undermining the ticket price or will support an even higher ticket price.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Scope of Solution Space:</a:t>
            </a:r>
          </a:p>
          <a:p>
            <a:pPr marL="0" indent="0">
              <a:buNone/>
            </a:pPr>
            <a:r>
              <a:rPr lang="en-US" sz="2000" dirty="0">
                <a:sym typeface="Arial"/>
              </a:rPr>
              <a:t>Analyze the data from the 330 resorts in the US.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79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5"/>
            <a:ext cx="101602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Constraints within solution space:</a:t>
            </a:r>
          </a:p>
          <a:p>
            <a:r>
              <a:rPr lang="en-US" sz="2000" dirty="0"/>
              <a:t>Taking Market Average hasn’t proved to be successful in the past </a:t>
            </a:r>
          </a:p>
          <a:p>
            <a:r>
              <a:rPr lang="en-US" sz="2000" dirty="0"/>
              <a:t>Does not reliably provide importance of facilities to business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data sources:</a:t>
            </a:r>
          </a:p>
          <a:p>
            <a:r>
              <a:rPr lang="en-US" sz="2000" dirty="0"/>
              <a:t>CSV file from the database manager. </a:t>
            </a:r>
          </a:p>
          <a:p>
            <a:r>
              <a:rPr lang="en-US" sz="2000" dirty="0"/>
              <a:t>Contains information from 330 resorts in the US</a:t>
            </a:r>
          </a:p>
          <a:p>
            <a:r>
              <a:rPr lang="en-US" sz="2000" dirty="0"/>
              <a:t>All resorts considered part of the same market 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78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5"/>
            <a:ext cx="1016026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Big Mountain is very high up the league table of snow making area</a:t>
            </a:r>
          </a:p>
          <a:p>
            <a:r>
              <a:rPr lang="en-US" sz="2000" dirty="0"/>
              <a:t>Doing well for vertical drop </a:t>
            </a:r>
          </a:p>
          <a:p>
            <a:r>
              <a:rPr lang="en-US" sz="2000" dirty="0"/>
              <a:t>Amongst the resorts with the largest amount of skiable terrain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D26DD-C740-493E-91EE-3275C6CD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1" y="3159495"/>
            <a:ext cx="3454425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6EA26-1DCF-4666-97CD-A5A2AFB7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74" y="4006612"/>
            <a:ext cx="3445742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89D3F-19BF-492A-9DD2-67D04DADA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616" y="4767014"/>
            <a:ext cx="3562283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70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5"/>
            <a:ext cx="1016026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Increase the vertical drop by adding a run to a point 150 feet lower down:</a:t>
            </a:r>
          </a:p>
          <a:p>
            <a:r>
              <a:rPr lang="en-US" sz="2000" dirty="0"/>
              <a:t>Shows to </a:t>
            </a:r>
            <a:r>
              <a:rPr lang="en-US" sz="2000" b="1" dirty="0"/>
              <a:t>increase support for ticket price by $1.99</a:t>
            </a:r>
            <a:r>
              <a:rPr lang="en-US" sz="2000" dirty="0"/>
              <a:t>, which over the season could be </a:t>
            </a:r>
            <a:r>
              <a:rPr lang="en-US" sz="2000" b="1" dirty="0"/>
              <a:t>expected to amount to $3.47M </a:t>
            </a:r>
          </a:p>
          <a:p>
            <a:r>
              <a:rPr lang="en-US" sz="2000" dirty="0"/>
              <a:t>Requires the installation of an additional chair lift to bring skiers back up without additional snow making coverage.</a:t>
            </a:r>
            <a:endParaRPr lang="en-US" sz="2000" b="1" dirty="0"/>
          </a:p>
          <a:p>
            <a:r>
              <a:rPr lang="en-US" sz="2000" dirty="0"/>
              <a:t>Assumption: On an average a visitor would buy 5 day tickets.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Note: </a:t>
            </a:r>
            <a:r>
              <a:rPr lang="en-US" sz="2000" dirty="0"/>
              <a:t>The additional cost of the new chair lift per ticket would have to be considered.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0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Modelled Scenarios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4"/>
            <a:ext cx="10160267" cy="4912059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Permanently closing up to 10 least used runs: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Doesn't impact any other resort statistics. 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Closing one run makes no difference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Closing 2 and 3 successively reduces support for ticket price and so revenue.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No further loss in ticket price if 4 or 5 runs 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Increasing the closures down to 6 or more leads to a large drop.</a:t>
            </a:r>
            <a:endParaRPr lang="en-US" sz="14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1600" dirty="0"/>
          </a:p>
          <a:p>
            <a:pPr lvl="2">
              <a:lnSpc>
                <a:spcPct val="107000"/>
              </a:lnSpc>
              <a:spcBef>
                <a:spcPts val="0"/>
              </a:spcBef>
            </a:pPr>
            <a:endParaRPr lang="en-US" sz="1400" dirty="0"/>
          </a:p>
          <a:p>
            <a:pPr lvl="2">
              <a:lnSpc>
                <a:spcPct val="107000"/>
              </a:lnSpc>
              <a:spcBef>
                <a:spcPts val="0"/>
              </a:spcBef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968A4-C41C-46D8-9D38-D6DEE630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684182"/>
            <a:ext cx="4972952" cy="268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3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Modelled Scenarios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4"/>
            <a:ext cx="10160267" cy="4912059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1600" b="1" dirty="0"/>
              <a:t>Increase vertical drop by adding a run to a point 150 feet lower down</a:t>
            </a:r>
            <a:r>
              <a:rPr lang="en-US" sz="1600" dirty="0"/>
              <a:t>: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Shows to increase support for ticket price by $1.99 (Season Revenue: $3.47M)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Requires the installation of an additional chair lift to bring skiers back up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Assumption: On an average a visitor would buy 5 day tickets.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1600" b="1" dirty="0"/>
              <a:t>Additionally adding 2 acres of snow: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Same result as #2 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Such a small increase in the snow making area makes no difference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1600" b="1" dirty="0"/>
              <a:t>Increase the longest run by 0.2 mile to boast 3.5 miles length: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No difference whatsoever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Requires an additional snow making coverage of 4 acres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endParaRPr lang="en-US" sz="1400" dirty="0"/>
          </a:p>
          <a:p>
            <a:pPr lvl="2">
              <a:lnSpc>
                <a:spcPct val="107000"/>
              </a:lnSpc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759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4"/>
            <a:ext cx="10160267" cy="491205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/>
              <a:t>Data for all the states was taken into consideration for modelling and treated equally per the exploratory data analysis.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/>
              <a:t>It was found that following datapoints had high correlation to the ticket price: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33333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C55FF-0BC6-47F3-8782-B024E96179D8}"/>
              </a:ext>
            </a:extLst>
          </p:cNvPr>
          <p:cNvSpPr txBox="1"/>
          <p:nvPr/>
        </p:nvSpPr>
        <p:spPr>
          <a:xfrm>
            <a:off x="1781790" y="2774510"/>
            <a:ext cx="8247733" cy="97885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Fast Quads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Runs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Snow Making area coverage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Resort to Night skiing ratio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Total chairs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Vertical drop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B8BAF-BAD3-47E6-B3AC-2A910378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04" y="3886796"/>
            <a:ext cx="2397762" cy="131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EC60D-3C40-41E7-83EE-6AE04FA7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53" y="3886796"/>
            <a:ext cx="2460669" cy="1312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FFD2F-B840-4F25-B2DF-89FAA703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209" y="3886796"/>
            <a:ext cx="2311314" cy="131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C7FC7A-6130-4C5A-B785-B387B988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04" y="5406762"/>
            <a:ext cx="2397762" cy="1331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15377F-2E5B-41EA-A784-1C10747B5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053" y="5426349"/>
            <a:ext cx="2460669" cy="131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9BBFEA-8464-4B6C-81FF-C2B50FA5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209" y="5426349"/>
            <a:ext cx="2311314" cy="131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5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927-8A1D-4CD3-B090-7A0EFF59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9" name="Freeform: Shape 5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6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506C5-4F79-4C03-8990-2DEA12EE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32" y="1825624"/>
            <a:ext cx="10160267" cy="491205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Feature importance: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33333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61ED-7D83-40D7-B7AB-6AB80124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3" y="2365893"/>
            <a:ext cx="5751457" cy="39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3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573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Big Mountain Resort - Revised Pricing</vt:lpstr>
      <vt:lpstr>Problem Identification</vt:lpstr>
      <vt:lpstr>Problem Identification</vt:lpstr>
      <vt:lpstr>Key Findings</vt:lpstr>
      <vt:lpstr>Recommendation</vt:lpstr>
      <vt:lpstr>Modelled Scenarios</vt:lpstr>
      <vt:lpstr>Modelled Scenarios</vt:lpstr>
      <vt:lpstr>Background</vt:lpstr>
      <vt:lpstr>Background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Shruti Chauhan</cp:lastModifiedBy>
  <cp:revision>37</cp:revision>
  <dcterms:created xsi:type="dcterms:W3CDTF">2021-01-16T01:16:19Z</dcterms:created>
  <dcterms:modified xsi:type="dcterms:W3CDTF">2021-01-19T00:26:18Z</dcterms:modified>
</cp:coreProperties>
</file>