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8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02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8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5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7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457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1148" y="5486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Submitted by: Shruti Raj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828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3716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80" y="2514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04800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09" y="13716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56" y="1524000"/>
            <a:ext cx="8537643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9" y="3011291"/>
            <a:ext cx="3872154" cy="344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11291"/>
            <a:ext cx="475278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1352745"/>
            <a:ext cx="521493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0" y="44196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33600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6900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10668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90800"/>
            <a:ext cx="6711654" cy="3657606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Amazon.IN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</a:t>
            </a:r>
            <a: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9144000" cy="758952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4384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7" y="314901"/>
            <a:ext cx="3925330" cy="352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495800" cy="33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1"/>
            <a:ext cx="4390768" cy="32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61862" cy="298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534400" cy="758952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85" y="27432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</TotalTime>
  <Words>464</Words>
  <Application>Microsoft Office PowerPoint</Application>
  <PresentationFormat>On-screen Show (4:3)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ARBIND KUMAR</cp:lastModifiedBy>
  <cp:revision>46</cp:revision>
  <dcterms:created xsi:type="dcterms:W3CDTF">2021-06-17T06:55:27Z</dcterms:created>
  <dcterms:modified xsi:type="dcterms:W3CDTF">2022-11-12T17:39:06Z</dcterms:modified>
</cp:coreProperties>
</file>