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 Placeholder 2">
            <a:extLst>
              <a:ext uri="{FF2B5EF4-FFF2-40B4-BE49-F238E27FC236}">
                <a16:creationId xmlns:a16="http://schemas.microsoft.com/office/drawing/2014/main" id="{4C93D789-002A-E192-6470-0583BF9183C2}"/>
              </a:ext>
            </a:extLst>
          </p:cNvPr>
          <p:cNvSpPr>
            <a:spLocks noGrp="1"/>
          </p:cNvSpPr>
          <p:nvPr>
            <p:ph type="body" idx="1"/>
          </p:nvPr>
        </p:nvSpPr>
        <p:spPr>
          <a:xfrm>
            <a:off x="457200" y="1117997"/>
            <a:ext cx="8229600" cy="615553"/>
          </a:xfrm>
        </p:spPr>
        <p:txBody>
          <a:bodyPr/>
          <a:lstStyle/>
          <a:p>
            <a:r>
              <a:rPr lang="en-US" sz="2000" b="0" i="0" dirty="0">
                <a:solidFill>
                  <a:srgbClr val="202020"/>
                </a:solidFill>
                <a:effectLst/>
                <a:highlight>
                  <a:srgbClr val="FFFFFF"/>
                </a:highlight>
                <a:latin typeface="Times New Roman" panose="02020603050405020304" pitchFamily="18" charset="0"/>
                <a:cs typeface="Times New Roman" panose="02020603050405020304" pitchFamily="18" charset="0"/>
              </a:rPr>
              <a:t>Innovative Monitoring System for Tele ICU Patients Using Video Processing and Deep Learning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Text Placeholder 2">
            <a:extLst>
              <a:ext uri="{FF2B5EF4-FFF2-40B4-BE49-F238E27FC236}">
                <a16:creationId xmlns:a16="http://schemas.microsoft.com/office/drawing/2014/main" id="{DB22217D-0A28-AB27-8F55-D9D1CA3E59E3}"/>
              </a:ext>
            </a:extLst>
          </p:cNvPr>
          <p:cNvSpPr>
            <a:spLocks noGrp="1"/>
          </p:cNvSpPr>
          <p:nvPr>
            <p:ph type="body" idx="1"/>
          </p:nvPr>
        </p:nvSpPr>
        <p:spPr>
          <a:xfrm>
            <a:off x="457200" y="1183005"/>
            <a:ext cx="8229600" cy="3046988"/>
          </a:xfrm>
        </p:spPr>
        <p:txBody>
          <a:bodyPr/>
          <a:lstStyle/>
          <a:p>
            <a:pPr algn="just"/>
            <a:r>
              <a:rPr lang="en-US" dirty="0">
                <a:latin typeface="Times New Roman" panose="02020603050405020304" pitchFamily="18" charset="0"/>
                <a:cs typeface="Times New Roman" panose="02020603050405020304" pitchFamily="18" charset="0"/>
              </a:rPr>
              <a:t>Developing an innovative monitoring system for Tele ICU patients using video processing and deep learning involves designing a robust system architecture and implementing various technologies. The system would start with high-resolution cameras installed in ICU rooms to capture continuous video feeds of patients. These feeds would be initially processed by local edge devices to reduce latency and bandwidth usage. The processed video data would then be transmitted to a central server, where deep learning models analyze the footage for vital sign monitoring, anomaly detection, and predictive analytics. A user-friendly interface would be developed for healthcare providers to monitor patients remotely, view real-time alerts, and access detailed patient data. This solution aims to improve patient monitoring by detecting early signs of deterioration, allowing for timely interventions and ultimately enhancing patient outcomes.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 Placeholder 2">
            <a:extLst>
              <a:ext uri="{FF2B5EF4-FFF2-40B4-BE49-F238E27FC236}">
                <a16:creationId xmlns:a16="http://schemas.microsoft.com/office/drawing/2014/main" id="{AFE625EE-71B5-F24F-409E-EDC2748364DB}"/>
              </a:ext>
            </a:extLst>
          </p:cNvPr>
          <p:cNvSpPr>
            <a:spLocks noGrp="1"/>
          </p:cNvSpPr>
          <p:nvPr>
            <p:ph type="body" idx="1"/>
          </p:nvPr>
        </p:nvSpPr>
        <p:spPr>
          <a:xfrm>
            <a:off x="457200" y="1183005"/>
            <a:ext cx="8229600" cy="2769989"/>
          </a:xfrm>
        </p:spPr>
        <p:txBody>
          <a:bodyPr/>
          <a:lstStyle/>
          <a:p>
            <a:pPr algn="just"/>
            <a:r>
              <a:rPr lang="en-US" dirty="0">
                <a:latin typeface="Times New Roman" panose="02020603050405020304" pitchFamily="18" charset="0"/>
                <a:cs typeface="Times New Roman" panose="02020603050405020304" pitchFamily="18" charset="0"/>
              </a:rPr>
              <a:t>The innovative monitoring system for Tele ICU patients using video processing and deep learning offers several advanced features designed to enhance patient care and improve clinical outcomes.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 Real-Time Monitoring</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Vital Sign Extraction</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Facial Recognition and Emotion Analysis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with Electronic Health Records (EHR)</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Real-Time Alerts and Notifications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Privacy and Security</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Customizable Dashboards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Text Placeholder 2">
            <a:extLst>
              <a:ext uri="{FF2B5EF4-FFF2-40B4-BE49-F238E27FC236}">
                <a16:creationId xmlns:a16="http://schemas.microsoft.com/office/drawing/2014/main" id="{40DBD8A4-7BDD-DF85-EF2E-A173B907A3AB}"/>
              </a:ext>
            </a:extLst>
          </p:cNvPr>
          <p:cNvSpPr>
            <a:spLocks noGrp="1"/>
          </p:cNvSpPr>
          <p:nvPr>
            <p:ph type="body" idx="1"/>
          </p:nvPr>
        </p:nvSpPr>
        <p:spPr>
          <a:xfrm>
            <a:off x="457200" y="1183005"/>
            <a:ext cx="8229600" cy="2215991"/>
          </a:xfrm>
        </p:spPr>
        <p:txBody>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Requirement Gathering and Analysis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System Design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Collection and Preparation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Development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System Integration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Interface Development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Testing and Validation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Deployment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p>
        </p:txBody>
      </p:sp>
      <p:pic>
        <p:nvPicPr>
          <p:cNvPr id="5" name="Picture 4">
            <a:extLst>
              <a:ext uri="{FF2B5EF4-FFF2-40B4-BE49-F238E27FC236}">
                <a16:creationId xmlns:a16="http://schemas.microsoft.com/office/drawing/2014/main" id="{8BAA978A-2A10-AC4C-3F9B-5FA8CCA476DF}"/>
              </a:ext>
            </a:extLst>
          </p:cNvPr>
          <p:cNvPicPr>
            <a:picLocks noChangeAspect="1"/>
          </p:cNvPicPr>
          <p:nvPr/>
        </p:nvPicPr>
        <p:blipFill>
          <a:blip r:embed="rId2"/>
          <a:stretch>
            <a:fillRect/>
          </a:stretch>
        </p:blipFill>
        <p:spPr>
          <a:xfrm>
            <a:off x="2209800" y="850163"/>
            <a:ext cx="4057362" cy="34431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Text Placeholder 2">
            <a:extLst>
              <a:ext uri="{FF2B5EF4-FFF2-40B4-BE49-F238E27FC236}">
                <a16:creationId xmlns:a16="http://schemas.microsoft.com/office/drawing/2014/main" id="{046C173C-1DF3-B7B7-7C08-112EE98307C6}"/>
              </a:ext>
            </a:extLst>
          </p:cNvPr>
          <p:cNvSpPr>
            <a:spLocks noGrp="1"/>
          </p:cNvSpPr>
          <p:nvPr>
            <p:ph type="body" idx="1"/>
          </p:nvPr>
        </p:nvSpPr>
        <p:spPr>
          <a:xfrm>
            <a:off x="457200" y="1183005"/>
            <a:ext cx="8229600" cy="2769989"/>
          </a:xfrm>
        </p:spPr>
        <p: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Internet of Things (IoT)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High-Resolution Video Conferencing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Artificial Intelligence (AI) and Machine Learning (ML)</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Cloud Computing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Big Data Analytics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Bedside Monitors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Communication and Networking Equipment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Robotic Systems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Diagnostic Equipment</a:t>
            </a:r>
          </a:p>
          <a:p>
            <a:pPr marL="285750" indent="-285750">
              <a:buFont typeface="Arial" panose="020B0604020202020204" pitchFamily="34" charset="0"/>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3" name="Text Placeholder 2">
            <a:extLst>
              <a:ext uri="{FF2B5EF4-FFF2-40B4-BE49-F238E27FC236}">
                <a16:creationId xmlns:a16="http://schemas.microsoft.com/office/drawing/2014/main" id="{CBDB3E91-1F3E-E500-D376-819C0145CCE9}"/>
              </a:ext>
            </a:extLst>
          </p:cNvPr>
          <p:cNvSpPr>
            <a:spLocks noGrp="1"/>
          </p:cNvSpPr>
          <p:nvPr>
            <p:ph type="body" idx="1"/>
          </p:nvPr>
        </p:nvSpPr>
        <p:spPr>
          <a:xfrm>
            <a:off x="457200" y="1183005"/>
            <a:ext cx="8229600" cy="2492990"/>
          </a:xfrm>
        </p:spPr>
        <p:txBody>
          <a:bodyPr/>
          <a:lstStyle/>
          <a:p>
            <a:pPr algn="just"/>
            <a:r>
              <a:rPr lang="en-US" dirty="0">
                <a:latin typeface="Times New Roman" panose="02020603050405020304" pitchFamily="18" charset="0"/>
                <a:cs typeface="Times New Roman" panose="02020603050405020304" pitchFamily="18" charset="0"/>
              </a:rPr>
              <a:t>In conclusion, the development of an innovative monitoring system for Tele ICU patients using video processing, deep learning, and Arduino technology represents a significant advancement in remote patient care. This system combines high-resolution video feeds with data from Arduino-connected sensors to provide continuous, real-time monitoring of patients. By leveraging deep learning models for vital sign extraction, anomaly detection, and activity recognition, the system enhances the ability of healthcare providers to detect early signs of deterioration and intervene promptly. Throughout the development process, emphasis on data privacy, regulatory compliance, and scalability ensures that the system is robust, secure, and adaptable to various ICU environments.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404</Words>
  <Application>Microsoft Office PowerPoint</Application>
  <PresentationFormat>On-screen Show (16:9)</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Problem Statement</vt:lpstr>
      <vt:lpstr>Unique Idea Brief (Solution)</vt:lpstr>
      <vt:lpstr>Features Offered</vt:lpstr>
      <vt:lpstr>Process flow</vt:lpstr>
      <vt:lpstr>Architecture Diagram</vt:lpstr>
      <vt:lpstr>Technologies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Shruti Singh</cp:lastModifiedBy>
  <cp:revision>3</cp:revision>
  <dcterms:created xsi:type="dcterms:W3CDTF">2024-07-14T16:29:22Z</dcterms:created>
  <dcterms:modified xsi:type="dcterms:W3CDTF">2024-07-15T14:09:35Z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2024-07-14T00:00:00Z</vt:filetime>
  </property>
  <property fmtid="{D5CDD505-2E9C-101B-9397-08002B2CF9AE}" pid="5" name="Producer">
    <vt:lpwstr>Microsoft® PowerPoint® 2021</vt:lpwstr>
  </property>
</Properties>
</file>