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FD65-C8D9-2F5B-34DC-64AFC560F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0EC2D-E544-E8BD-B3AE-C7C5A7C3F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AA08-A4EA-57D1-34DE-AFBEC436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DC83-F6AD-66D2-5349-BF31A73E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ADDAD-02D4-EEF9-FA37-52212CA1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3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2CB3-4200-B86A-CAFB-95DCBADE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E5A2-884E-BAA0-D732-4BF539B8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8D13-6729-D35F-B7B5-EACDFD21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4DDA-F0FF-7A10-420E-ED99545A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3FBC0-D81F-574F-A512-BBE4F1F5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4833A-004E-60E1-75D9-3E6D22985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139C4-6BB9-D7DD-A944-F93E95BFE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241F-7DC1-4D89-640C-0DFB9DA0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EA0A3-A203-1176-D661-F2A58CF5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5731-3232-C4D9-682C-468DEC83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6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2A0F-CB57-921C-EE8D-785F3ECF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C600-8537-EE2E-C1ED-8A0A7769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DBDA-5E43-CE03-BAA7-440C8D44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E3F6-9402-D85E-F17E-F722A512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D7548-C1B0-BA61-62D3-ADD5842B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5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6138-E4BE-481D-5D60-91440CA9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F89E-03F7-6F42-4613-B498E400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3E85-6F54-8B47-1E0D-A4DA89EE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5CB5-3970-30F8-A6DA-1955FC04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B780-E088-7DEA-E1AA-01648C3D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4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8556-F187-A3D0-98C6-30177E6B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A6B2-337D-40BF-0CA5-8C2015FC2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B29AD-0D72-678D-9D98-25422DD34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A7E86-DC9D-FADA-C2A1-AF97D719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47B2-CE9E-0E42-92FA-6C72D3F9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F631-BA43-0F96-A71B-F242A7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2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FC38-72B0-BB90-2BD2-8FC1DF51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E5C1-7BB7-AF74-A026-13AF88AB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B5B36-490A-A731-15E0-65575782B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E0E88-8CD8-D592-BD07-75E9B775D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E6BA4-53C5-D814-5777-005CA5C8C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1854F-8295-7DF0-ACE8-D4924D2A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BC6D5-9287-FC0E-71E9-B7A6825B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D8299-DAF5-7542-7E24-4163DA5A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1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DF2B-5175-1147-E6FE-6778BD6D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DC076-3C15-AA02-3615-66D2AE7C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AFE23-B5D0-3420-670C-E8B5ABC4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10D9D-EC77-DB36-4954-5FA77FEC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52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4CDE4-346B-B69A-8464-C43FBBA7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9FC88-0FD9-D02A-3C1B-BCDB4291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32ED3-0E03-2C49-9CE1-0C67B8F3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6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4D64-3020-2766-87C0-46299351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ACB1-E209-036C-237E-234AFB31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F14DF-C744-2322-EB34-F657A9C2C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D0548-7984-8613-D9B4-41014C93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5433C-0AD2-46F9-CEDD-CA1B3888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B1A12-8C5C-465D-979A-4992FF58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2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32DC-B41E-F49E-040C-3015FCDE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7611C-4635-E43B-D42C-2FB9EF462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19213-FD28-7226-F9B3-E800849BD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3F46E-129B-CB1B-7588-0A196A4C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A986-D85D-B8DF-26E1-C7D595E4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36F92-18EA-FA67-1D08-DED33BAE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0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9972A-CE75-2C4C-F367-B055D9C1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23EF-8F14-0468-9632-4BB79F212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AE2D-869F-359C-ADDF-AAD23EC5E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5481-9CFC-4CAC-976F-17DF85A3EDE5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7625-1721-E617-8584-80F17754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17762-7FFC-FA44-C0F2-AE4268EF3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BD70-90EB-4D74-8B81-B4FB6F013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3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0429-52BC-768B-6E58-D172554A2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05667-659A-7863-612B-3E56A4870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06491-6605-DF32-A79B-06AC43214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7" y="2248679"/>
            <a:ext cx="2509934" cy="224867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56093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SHURTI KANSAL</dc:creator>
  <cp:lastModifiedBy>SHURTI KANSAL</cp:lastModifiedBy>
  <cp:revision>1</cp:revision>
  <dcterms:created xsi:type="dcterms:W3CDTF">2022-11-27T08:13:40Z</dcterms:created>
  <dcterms:modified xsi:type="dcterms:W3CDTF">2022-11-27T08:17:50Z</dcterms:modified>
</cp:coreProperties>
</file>