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9"/>
  </p:notesMasterIdLst>
  <p:sldIdLst>
    <p:sldId id="256" r:id="rId2"/>
    <p:sldId id="257" r:id="rId3"/>
    <p:sldId id="296" r:id="rId4"/>
    <p:sldId id="261" r:id="rId5"/>
    <p:sldId id="259" r:id="rId6"/>
    <p:sldId id="279" r:id="rId7"/>
    <p:sldId id="297" r:id="rId8"/>
    <p:sldId id="260" r:id="rId9"/>
    <p:sldId id="262" r:id="rId10"/>
    <p:sldId id="298" r:id="rId11"/>
    <p:sldId id="264" r:id="rId12"/>
    <p:sldId id="266" r:id="rId13"/>
    <p:sldId id="263" r:id="rId14"/>
    <p:sldId id="265" r:id="rId15"/>
    <p:sldId id="268" r:id="rId16"/>
    <p:sldId id="299" r:id="rId17"/>
    <p:sldId id="270" r:id="rId18"/>
  </p:sldIdLst>
  <p:sldSz cx="9144000" cy="5143500" type="screen16x9"/>
  <p:notesSz cx="6858000" cy="9144000"/>
  <p:embeddedFontLst>
    <p:embeddedFont>
      <p:font typeface="Algerian" pitchFamily="82" charset="0"/>
      <p:regular r:id="rId20"/>
    </p:embeddedFont>
    <p:embeddedFont>
      <p:font typeface="Calibri" pitchFamily="34" charset="0"/>
      <p:regular r:id="rId21"/>
      <p:bold r:id="rId22"/>
      <p:italic r:id="rId23"/>
      <p:boldItalic r:id="rId24"/>
    </p:embeddedFont>
    <p:embeddedFont>
      <p:font typeface="Arial Black" pitchFamily="34" charset="0"/>
      <p:bold r:id="rId25"/>
    </p:embeddedFont>
    <p:embeddedFont>
      <p:font typeface="Cooper Black" pitchFamily="18" charset="0"/>
      <p:regular r:id="rId26"/>
    </p:embeddedFont>
    <p:embeddedFont>
      <p:font typeface="Cambria" pitchFamily="18" charset="0"/>
      <p:regular r:id="rId27"/>
      <p:bold r:id="rId28"/>
      <p:italic r:id="rId29"/>
      <p:boldItalic r:id="rId30"/>
    </p:embeddedFont>
    <p:embeddedFont>
      <p:font typeface="Barlow Light" charset="0"/>
      <p:bold r:id="rId31"/>
      <p:boldItalic r:id="rId32"/>
    </p:embeddedFont>
    <p:embeddedFont>
      <p:font typeface="Imprint MT Shadow" pitchFamily="82" charset="0"/>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11C7EFF-B079-44CD-85B6-E6D3598932AC}">
  <a:tblStyle styleId="{511C7EFF-B079-44CD-85B6-E6D3598932A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CDC246-CD5F-43C5-B557-0B5EE2D3867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011"/>
    <p:restoredTop sz="94694"/>
  </p:normalViewPr>
  <p:slideViewPr>
    <p:cSldViewPr snapToGrid="0" snapToObjects="1">
      <p:cViewPr>
        <p:scale>
          <a:sx n="100" d="100"/>
          <a:sy n="100" d="100"/>
        </p:scale>
        <p:origin x="-989" y="-182"/>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855300" y="1363125"/>
            <a:ext cx="5110800" cy="2417100"/>
          </a:xfrm>
          <a:prstGeom prst="rect">
            <a:avLst/>
          </a:prstGeom>
        </p:spPr>
        <p:txBody>
          <a:bodyPr spcFirstLastPara="1" wrap="square" lIns="0" tIns="0" rIns="0" bIns="0" anchor="ctr" anchorCtr="0">
            <a:noAutofit/>
          </a:bodyPr>
          <a:lstStyle>
            <a:lvl1pPr lvl="0" rtl="0">
              <a:spcBef>
                <a:spcPts val="0"/>
              </a:spcBef>
              <a:spcAft>
                <a:spcPts val="0"/>
              </a:spcAft>
              <a:buClr>
                <a:schemeClr val="lt2"/>
              </a:buClr>
              <a:buSzPts val="4800"/>
              <a:buNone/>
              <a:defRPr sz="4800">
                <a:solidFill>
                  <a:schemeClr val="lt2"/>
                </a:solidFill>
              </a:defRPr>
            </a:lvl1pPr>
            <a:lvl2pPr lvl="1" rtl="0">
              <a:spcBef>
                <a:spcPts val="0"/>
              </a:spcBef>
              <a:spcAft>
                <a:spcPts val="0"/>
              </a:spcAft>
              <a:buClr>
                <a:schemeClr val="lt2"/>
              </a:buClr>
              <a:buSzPts val="4800"/>
              <a:buNone/>
              <a:defRPr sz="4800">
                <a:solidFill>
                  <a:schemeClr val="lt2"/>
                </a:solidFill>
              </a:defRPr>
            </a:lvl2pPr>
            <a:lvl3pPr lvl="2" rtl="0">
              <a:spcBef>
                <a:spcPts val="0"/>
              </a:spcBef>
              <a:spcAft>
                <a:spcPts val="0"/>
              </a:spcAft>
              <a:buClr>
                <a:schemeClr val="lt2"/>
              </a:buClr>
              <a:buSzPts val="4800"/>
              <a:buNone/>
              <a:defRPr sz="4800">
                <a:solidFill>
                  <a:schemeClr val="lt2"/>
                </a:solidFill>
              </a:defRPr>
            </a:lvl3pPr>
            <a:lvl4pPr lvl="3" rtl="0">
              <a:spcBef>
                <a:spcPts val="0"/>
              </a:spcBef>
              <a:spcAft>
                <a:spcPts val="0"/>
              </a:spcAft>
              <a:buClr>
                <a:schemeClr val="lt2"/>
              </a:buClr>
              <a:buSzPts val="4800"/>
              <a:buNone/>
              <a:defRPr sz="4800">
                <a:solidFill>
                  <a:schemeClr val="lt2"/>
                </a:solidFill>
              </a:defRPr>
            </a:lvl4pPr>
            <a:lvl5pPr lvl="4" rtl="0">
              <a:spcBef>
                <a:spcPts val="0"/>
              </a:spcBef>
              <a:spcAft>
                <a:spcPts val="0"/>
              </a:spcAft>
              <a:buClr>
                <a:schemeClr val="lt2"/>
              </a:buClr>
              <a:buSzPts val="4800"/>
              <a:buNone/>
              <a:defRPr sz="4800">
                <a:solidFill>
                  <a:schemeClr val="lt2"/>
                </a:solidFill>
              </a:defRPr>
            </a:lvl5pPr>
            <a:lvl6pPr lvl="5" rtl="0">
              <a:spcBef>
                <a:spcPts val="0"/>
              </a:spcBef>
              <a:spcAft>
                <a:spcPts val="0"/>
              </a:spcAft>
              <a:buClr>
                <a:schemeClr val="lt2"/>
              </a:buClr>
              <a:buSzPts val="4800"/>
              <a:buNone/>
              <a:defRPr sz="4800">
                <a:solidFill>
                  <a:schemeClr val="lt2"/>
                </a:solidFill>
              </a:defRPr>
            </a:lvl6pPr>
            <a:lvl7pPr lvl="6" rtl="0">
              <a:spcBef>
                <a:spcPts val="0"/>
              </a:spcBef>
              <a:spcAft>
                <a:spcPts val="0"/>
              </a:spcAft>
              <a:buClr>
                <a:schemeClr val="lt2"/>
              </a:buClr>
              <a:buSzPts val="4800"/>
              <a:buNone/>
              <a:defRPr sz="4800">
                <a:solidFill>
                  <a:schemeClr val="lt2"/>
                </a:solidFill>
              </a:defRPr>
            </a:lvl7pPr>
            <a:lvl8pPr lvl="7" rtl="0">
              <a:spcBef>
                <a:spcPts val="0"/>
              </a:spcBef>
              <a:spcAft>
                <a:spcPts val="0"/>
              </a:spcAft>
              <a:buClr>
                <a:schemeClr val="lt2"/>
              </a:buClr>
              <a:buSzPts val="4800"/>
              <a:buNone/>
              <a:defRPr sz="4800">
                <a:solidFill>
                  <a:schemeClr val="lt2"/>
                </a:solidFill>
              </a:defRPr>
            </a:lvl8pPr>
            <a:lvl9pPr lvl="8" rtl="0">
              <a:spcBef>
                <a:spcPts val="0"/>
              </a:spcBef>
              <a:spcAft>
                <a:spcPts val="0"/>
              </a:spcAft>
              <a:buClr>
                <a:schemeClr val="lt2"/>
              </a:buClr>
              <a:buSzPts val="4800"/>
              <a:buNone/>
              <a:defRPr sz="4800">
                <a:solidFill>
                  <a:schemeClr val="lt2"/>
                </a:solidFill>
              </a:defRPr>
            </a:lvl9pPr>
          </a:lstStyle>
          <a:p>
            <a:endParaRPr/>
          </a:p>
        </p:txBody>
      </p:sp>
      <p:grpSp>
        <p:nvGrpSpPr>
          <p:cNvPr id="13" name="Google Shape;13;p2"/>
          <p:cNvGrpSpPr/>
          <p:nvPr/>
        </p:nvGrpSpPr>
        <p:grpSpPr>
          <a:xfrm>
            <a:off x="0" y="2550906"/>
            <a:ext cx="719125" cy="41700"/>
            <a:chOff x="0" y="2550906"/>
            <a:chExt cx="719125" cy="41700"/>
          </a:xfrm>
        </p:grpSpPr>
        <p:sp>
          <p:nvSpPr>
            <p:cNvPr id="14" name="Google Shape;14;p2"/>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855300" y="1534047"/>
            <a:ext cx="51108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8" name="Google Shape;18;p3"/>
          <p:cNvSpPr txBox="1">
            <a:spLocks noGrp="1"/>
          </p:cNvSpPr>
          <p:nvPr>
            <p:ph type="subTitle" idx="1"/>
          </p:nvPr>
        </p:nvSpPr>
        <p:spPr>
          <a:xfrm>
            <a:off x="855300" y="2714552"/>
            <a:ext cx="5110800" cy="428100"/>
          </a:xfrm>
          <a:prstGeom prst="rect">
            <a:avLst/>
          </a:prstGeom>
        </p:spPr>
        <p:txBody>
          <a:bodyPr spcFirstLastPara="1" wrap="square" lIns="0" tIns="0" rIns="0" bIns="0" anchor="t" anchorCtr="0">
            <a:noAutofit/>
          </a:bodyPr>
          <a:lstStyle>
            <a:lvl1pPr lvl="0" rtl="0">
              <a:spcBef>
                <a:spcPts val="0"/>
              </a:spcBef>
              <a:spcAft>
                <a:spcPts val="0"/>
              </a:spcAft>
              <a:buClr>
                <a:schemeClr val="lt2"/>
              </a:buClr>
              <a:buSzPts val="2400"/>
              <a:buNone/>
              <a:defRPr>
                <a:solidFill>
                  <a:schemeClr val="lt2"/>
                </a:solidFill>
              </a:defRPr>
            </a:lvl1pPr>
            <a:lvl2pPr lvl="1" rtl="0">
              <a:spcBef>
                <a:spcPts val="800"/>
              </a:spcBef>
              <a:spcAft>
                <a:spcPts val="0"/>
              </a:spcAft>
              <a:buClr>
                <a:schemeClr val="lt2"/>
              </a:buClr>
              <a:buSzPts val="3000"/>
              <a:buNone/>
              <a:defRPr sz="3000">
                <a:solidFill>
                  <a:schemeClr val="lt2"/>
                </a:solidFill>
              </a:defRPr>
            </a:lvl2pPr>
            <a:lvl3pPr lvl="2" rtl="0">
              <a:spcBef>
                <a:spcPts val="800"/>
              </a:spcBef>
              <a:spcAft>
                <a:spcPts val="0"/>
              </a:spcAft>
              <a:buClr>
                <a:schemeClr val="lt2"/>
              </a:buClr>
              <a:buSzPts val="3000"/>
              <a:buNone/>
              <a:defRPr sz="3000">
                <a:solidFill>
                  <a:schemeClr val="lt2"/>
                </a:solidFill>
              </a:defRPr>
            </a:lvl3pPr>
            <a:lvl4pPr lvl="3" rtl="0">
              <a:spcBef>
                <a:spcPts val="800"/>
              </a:spcBef>
              <a:spcAft>
                <a:spcPts val="0"/>
              </a:spcAft>
              <a:buClr>
                <a:schemeClr val="lt2"/>
              </a:buClr>
              <a:buSzPts val="3000"/>
              <a:buNone/>
              <a:defRPr sz="3000">
                <a:solidFill>
                  <a:schemeClr val="lt2"/>
                </a:solidFill>
              </a:defRPr>
            </a:lvl4pPr>
            <a:lvl5pPr lvl="4" rtl="0">
              <a:spcBef>
                <a:spcPts val="800"/>
              </a:spcBef>
              <a:spcAft>
                <a:spcPts val="0"/>
              </a:spcAft>
              <a:buClr>
                <a:schemeClr val="lt2"/>
              </a:buClr>
              <a:buSzPts val="3000"/>
              <a:buNone/>
              <a:defRPr sz="3000">
                <a:solidFill>
                  <a:schemeClr val="lt2"/>
                </a:solidFill>
              </a:defRPr>
            </a:lvl5pPr>
            <a:lvl6pPr lvl="5" rtl="0">
              <a:spcBef>
                <a:spcPts val="800"/>
              </a:spcBef>
              <a:spcAft>
                <a:spcPts val="0"/>
              </a:spcAft>
              <a:buClr>
                <a:schemeClr val="lt2"/>
              </a:buClr>
              <a:buSzPts val="3000"/>
              <a:buNone/>
              <a:defRPr sz="3000">
                <a:solidFill>
                  <a:schemeClr val="lt2"/>
                </a:solidFill>
              </a:defRPr>
            </a:lvl6pPr>
            <a:lvl7pPr lvl="6" rtl="0">
              <a:spcBef>
                <a:spcPts val="800"/>
              </a:spcBef>
              <a:spcAft>
                <a:spcPts val="0"/>
              </a:spcAft>
              <a:buClr>
                <a:schemeClr val="lt2"/>
              </a:buClr>
              <a:buSzPts val="3000"/>
              <a:buNone/>
              <a:defRPr sz="3000">
                <a:solidFill>
                  <a:schemeClr val="lt2"/>
                </a:solidFill>
              </a:defRPr>
            </a:lvl7pPr>
            <a:lvl8pPr lvl="7" rtl="0">
              <a:spcBef>
                <a:spcPts val="800"/>
              </a:spcBef>
              <a:spcAft>
                <a:spcPts val="0"/>
              </a:spcAft>
              <a:buClr>
                <a:schemeClr val="lt2"/>
              </a:buClr>
              <a:buSzPts val="3000"/>
              <a:buNone/>
              <a:defRPr sz="3000">
                <a:solidFill>
                  <a:schemeClr val="lt2"/>
                </a:solidFill>
              </a:defRPr>
            </a:lvl8pPr>
            <a:lvl9pPr lvl="8" rtl="0">
              <a:spcBef>
                <a:spcPts val="800"/>
              </a:spcBef>
              <a:spcAft>
                <a:spcPts val="800"/>
              </a:spcAft>
              <a:buClr>
                <a:schemeClr val="lt2"/>
              </a:buClr>
              <a:buSzPts val="3000"/>
              <a:buNone/>
              <a:defRPr sz="3000">
                <a:solidFill>
                  <a:schemeClr val="lt2"/>
                </a:solidFill>
              </a:defRPr>
            </a:lvl9pPr>
          </a:lstStyle>
          <a:p>
            <a:endParaRPr/>
          </a:p>
        </p:txBody>
      </p:sp>
      <p:grpSp>
        <p:nvGrpSpPr>
          <p:cNvPr id="19" name="Google Shape;19;p3"/>
          <p:cNvGrpSpPr/>
          <p:nvPr/>
        </p:nvGrpSpPr>
        <p:grpSpPr>
          <a:xfrm>
            <a:off x="0" y="2550906"/>
            <a:ext cx="719125" cy="41700"/>
            <a:chOff x="0" y="2550906"/>
            <a:chExt cx="719125" cy="41700"/>
          </a:xfrm>
        </p:grpSpPr>
        <p:sp>
          <p:nvSpPr>
            <p:cNvPr id="20" name="Google Shape;20;p3"/>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1"/>
            </a:gs>
            <a:gs pos="100000">
              <a:schemeClr val="accent2"/>
            </a:gs>
          </a:gsLst>
          <a:path path="circle">
            <a:fillToRect l="100000" t="100000"/>
          </a:path>
          <a:tileRect r="-100000" b="-100000"/>
        </a:gradFill>
        <a:effectLst/>
      </p:bgPr>
    </p:bg>
    <p:spTree>
      <p:nvGrpSpPr>
        <p:cNvPr id="1" name="Shape 22"/>
        <p:cNvGrpSpPr/>
        <p:nvPr/>
      </p:nvGrpSpPr>
      <p:grpSpPr>
        <a:xfrm>
          <a:off x="0" y="0"/>
          <a:ext cx="0" cy="0"/>
          <a:chOff x="0" y="0"/>
          <a:chExt cx="0" cy="0"/>
        </a:xfrm>
      </p:grpSpPr>
      <p:sp>
        <p:nvSpPr>
          <p:cNvPr id="23" name="Google Shape;23;p4"/>
          <p:cNvSpPr txBox="1">
            <a:spLocks noGrp="1"/>
          </p:cNvSpPr>
          <p:nvPr>
            <p:ph type="body" idx="1"/>
          </p:nvPr>
        </p:nvSpPr>
        <p:spPr>
          <a:xfrm>
            <a:off x="855300" y="2161800"/>
            <a:ext cx="5307000" cy="819900"/>
          </a:xfrm>
          <a:prstGeom prst="rect">
            <a:avLst/>
          </a:prstGeom>
          <a:effectLst>
            <a:outerShdw blurRad="14288" dist="9525" dir="16560000" algn="bl" rotWithShape="0">
              <a:schemeClr val="accent1"/>
            </a:outerShdw>
          </a:effectLst>
        </p:spPr>
        <p:txBody>
          <a:bodyPr spcFirstLastPara="1" wrap="square" lIns="0" tIns="0" rIns="0" bIns="0" anchor="ctr" anchorCtr="0">
            <a:noAutofit/>
          </a:bodyPr>
          <a:lstStyle>
            <a:lvl1pPr marL="457200" lvl="0" indent="-419100" rtl="0">
              <a:spcBef>
                <a:spcPts val="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1pPr>
            <a:lvl2pPr marL="914400" lvl="1"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2pPr>
            <a:lvl3pPr marL="1371600" lvl="2"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3pPr>
            <a:lvl4pPr marL="1828800" lvl="3"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4pPr>
            <a:lvl5pPr marL="2286000" lvl="4"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5pPr>
            <a:lvl6pPr marL="2743200" lvl="5"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6pPr>
            <a:lvl7pPr marL="3200400" lvl="6"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7pPr>
            <a:lvl8pPr marL="3657600" lvl="7"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8pPr>
            <a:lvl9pPr marL="4114800" lvl="8" indent="-419100" rtl="0">
              <a:spcBef>
                <a:spcPts val="800"/>
              </a:spcBef>
              <a:spcAft>
                <a:spcPts val="800"/>
              </a:spcAft>
              <a:buClr>
                <a:schemeClr val="accent5"/>
              </a:buClr>
              <a:buSzPts val="3000"/>
              <a:buFont typeface="Barlow"/>
              <a:buChar char="■"/>
              <a:defRPr sz="3000" b="1" i="1">
                <a:solidFill>
                  <a:schemeClr val="accent5"/>
                </a:solidFill>
                <a:latin typeface="Barlow"/>
                <a:ea typeface="Barlow"/>
                <a:cs typeface="Barlow"/>
                <a:sym typeface="Barlow"/>
              </a:defRPr>
            </a:lvl9pPr>
          </a:lstStyle>
          <a:p>
            <a:endParaRPr/>
          </a:p>
        </p:txBody>
      </p:sp>
      <p:sp>
        <p:nvSpPr>
          <p:cNvPr id="24" name="Google Shape;24;p4"/>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
        <p:nvSpPr>
          <p:cNvPr id="25" name="Google Shape;25;p4"/>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6" name="Google Shape;26;p4"/>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29" name="Google Shape;29;p5"/>
          <p:cNvSpPr txBox="1">
            <a:spLocks noGrp="1"/>
          </p:cNvSpPr>
          <p:nvPr>
            <p:ph type="body" idx="1"/>
          </p:nvPr>
        </p:nvSpPr>
        <p:spPr>
          <a:xfrm>
            <a:off x="855300" y="1353948"/>
            <a:ext cx="5307000" cy="30339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30" name="Google Shape;30;p5"/>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grpSp>
        <p:nvGrpSpPr>
          <p:cNvPr id="31" name="Google Shape;31;p5"/>
          <p:cNvGrpSpPr/>
          <p:nvPr/>
        </p:nvGrpSpPr>
        <p:grpSpPr>
          <a:xfrm>
            <a:off x="0" y="1120426"/>
            <a:ext cx="719125" cy="41709"/>
            <a:chOff x="0" y="1120426"/>
            <a:chExt cx="719125" cy="41709"/>
          </a:xfrm>
        </p:grpSpPr>
        <p:sp>
          <p:nvSpPr>
            <p:cNvPr id="32" name="Google Shape;32;p5"/>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6" name="Google Shape;36;p6"/>
          <p:cNvSpPr txBox="1">
            <a:spLocks noGrp="1"/>
          </p:cNvSpPr>
          <p:nvPr>
            <p:ph type="body" idx="1"/>
          </p:nvPr>
        </p:nvSpPr>
        <p:spPr>
          <a:xfrm>
            <a:off x="855275" y="1353950"/>
            <a:ext cx="24795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7" name="Google Shape;37;p6"/>
          <p:cNvSpPr txBox="1">
            <a:spLocks noGrp="1"/>
          </p:cNvSpPr>
          <p:nvPr>
            <p:ph type="body" idx="2"/>
          </p:nvPr>
        </p:nvSpPr>
        <p:spPr>
          <a:xfrm>
            <a:off x="3682698" y="1353950"/>
            <a:ext cx="24795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8" name="Google Shape;38;p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grpSp>
        <p:nvGrpSpPr>
          <p:cNvPr id="39" name="Google Shape;39;p6"/>
          <p:cNvGrpSpPr/>
          <p:nvPr/>
        </p:nvGrpSpPr>
        <p:grpSpPr>
          <a:xfrm>
            <a:off x="0" y="1120426"/>
            <a:ext cx="719125" cy="41709"/>
            <a:chOff x="0" y="1120426"/>
            <a:chExt cx="719125" cy="41709"/>
          </a:xfrm>
        </p:grpSpPr>
        <p:sp>
          <p:nvSpPr>
            <p:cNvPr id="40" name="Google Shape;40;p6"/>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44" name="Google Shape;44;p7"/>
          <p:cNvSpPr txBox="1">
            <a:spLocks noGrp="1"/>
          </p:cNvSpPr>
          <p:nvPr>
            <p:ph type="body" idx="1"/>
          </p:nvPr>
        </p:nvSpPr>
        <p:spPr>
          <a:xfrm>
            <a:off x="855300" y="1353950"/>
            <a:ext cx="23157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45" name="Google Shape;45;p7"/>
          <p:cNvSpPr txBox="1">
            <a:spLocks noGrp="1"/>
          </p:cNvSpPr>
          <p:nvPr>
            <p:ph type="body" idx="2"/>
          </p:nvPr>
        </p:nvSpPr>
        <p:spPr>
          <a:xfrm>
            <a:off x="3414196" y="1353950"/>
            <a:ext cx="23157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46" name="Google Shape;46;p7"/>
          <p:cNvSpPr txBox="1">
            <a:spLocks noGrp="1"/>
          </p:cNvSpPr>
          <p:nvPr>
            <p:ph type="body" idx="3"/>
          </p:nvPr>
        </p:nvSpPr>
        <p:spPr>
          <a:xfrm>
            <a:off x="5973091" y="1353950"/>
            <a:ext cx="23157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47" name="Google Shape;47;p7"/>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grpSp>
        <p:nvGrpSpPr>
          <p:cNvPr id="48" name="Google Shape;48;p7"/>
          <p:cNvGrpSpPr/>
          <p:nvPr/>
        </p:nvGrpSpPr>
        <p:grpSpPr>
          <a:xfrm>
            <a:off x="0" y="1120426"/>
            <a:ext cx="719125" cy="41709"/>
            <a:chOff x="0" y="1120426"/>
            <a:chExt cx="719125" cy="41709"/>
          </a:xfrm>
        </p:grpSpPr>
        <p:sp>
          <p:nvSpPr>
            <p:cNvPr id="49" name="Google Shape;49;p7"/>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53" name="Google Shape;53;p8"/>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grpSp>
        <p:nvGrpSpPr>
          <p:cNvPr id="54" name="Google Shape;54;p8"/>
          <p:cNvGrpSpPr/>
          <p:nvPr/>
        </p:nvGrpSpPr>
        <p:grpSpPr>
          <a:xfrm>
            <a:off x="0" y="1120426"/>
            <a:ext cx="719125" cy="41709"/>
            <a:chOff x="0" y="1120426"/>
            <a:chExt cx="719125" cy="41709"/>
          </a:xfrm>
        </p:grpSpPr>
        <p:sp>
          <p:nvSpPr>
            <p:cNvPr id="55" name="Google Shape;55;p8"/>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sp>
        <p:nvSpPr>
          <p:cNvPr id="64" name="Google Shape;64;p10"/>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grpSp>
        <p:nvGrpSpPr>
          <p:cNvPr id="65" name="Google Shape;65;p10"/>
          <p:cNvGrpSpPr/>
          <p:nvPr/>
        </p:nvGrpSpPr>
        <p:grpSpPr>
          <a:xfrm>
            <a:off x="0" y="2550906"/>
            <a:ext cx="719125" cy="41700"/>
            <a:chOff x="0" y="2550906"/>
            <a:chExt cx="719125" cy="41700"/>
          </a:xfrm>
        </p:grpSpPr>
        <p:sp>
          <p:nvSpPr>
            <p:cNvPr id="66" name="Google Shape;66;p10"/>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0"/>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5"/>
            </a:gs>
            <a:gs pos="100000">
              <a:schemeClr val="accent6"/>
            </a:gs>
          </a:gsLst>
          <a:path path="circle">
            <a:fillToRect l="100000" t="100000"/>
          </a:path>
          <a:tileRect r="-100000" b="-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53070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1pPr>
            <a:lvl2pPr lvl="1"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2pPr>
            <a:lvl3pPr lvl="2"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3pPr>
            <a:lvl4pPr lvl="3"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4pPr>
            <a:lvl5pPr lvl="4"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5pPr>
            <a:lvl6pPr lvl="5"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6pPr>
            <a:lvl7pPr lvl="6"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7pPr>
            <a:lvl8pPr lvl="7"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8pPr>
            <a:lvl9pPr lvl="8"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9pPr>
          </a:lstStyle>
          <a:p>
            <a:endParaRPr/>
          </a:p>
        </p:txBody>
      </p:sp>
      <p:sp>
        <p:nvSpPr>
          <p:cNvPr id="7" name="Google Shape;7;p1"/>
          <p:cNvSpPr txBox="1">
            <a:spLocks noGrp="1"/>
          </p:cNvSpPr>
          <p:nvPr>
            <p:ph type="body" idx="1"/>
          </p:nvPr>
        </p:nvSpPr>
        <p:spPr>
          <a:xfrm>
            <a:off x="855300" y="1353948"/>
            <a:ext cx="53070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800"/>
              </a:spcBef>
              <a:spcAft>
                <a:spcPts val="80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lvl1pPr lvl="0" algn="ctr" rtl="0">
              <a:buNone/>
              <a:defRPr sz="1300">
                <a:solidFill>
                  <a:schemeClr val="accent2"/>
                </a:solidFill>
                <a:latin typeface="Barlow Light"/>
                <a:ea typeface="Barlow Light"/>
                <a:cs typeface="Barlow Light"/>
                <a:sym typeface="Barlow Light"/>
              </a:defRPr>
            </a:lvl1pPr>
            <a:lvl2pPr lvl="1" algn="ctr" rtl="0">
              <a:buNone/>
              <a:defRPr sz="1300">
                <a:solidFill>
                  <a:schemeClr val="accent2"/>
                </a:solidFill>
                <a:latin typeface="Barlow Light"/>
                <a:ea typeface="Barlow Light"/>
                <a:cs typeface="Barlow Light"/>
                <a:sym typeface="Barlow Light"/>
              </a:defRPr>
            </a:lvl2pPr>
            <a:lvl3pPr lvl="2" algn="ctr" rtl="0">
              <a:buNone/>
              <a:defRPr sz="1300">
                <a:solidFill>
                  <a:schemeClr val="accent2"/>
                </a:solidFill>
                <a:latin typeface="Barlow Light"/>
                <a:ea typeface="Barlow Light"/>
                <a:cs typeface="Barlow Light"/>
                <a:sym typeface="Barlow Light"/>
              </a:defRPr>
            </a:lvl3pPr>
            <a:lvl4pPr lvl="3" algn="ctr" rtl="0">
              <a:buNone/>
              <a:defRPr sz="1300">
                <a:solidFill>
                  <a:schemeClr val="accent2"/>
                </a:solidFill>
                <a:latin typeface="Barlow Light"/>
                <a:ea typeface="Barlow Light"/>
                <a:cs typeface="Barlow Light"/>
                <a:sym typeface="Barlow Light"/>
              </a:defRPr>
            </a:lvl4pPr>
            <a:lvl5pPr lvl="4" algn="ctr" rtl="0">
              <a:buNone/>
              <a:defRPr sz="1300">
                <a:solidFill>
                  <a:schemeClr val="accent2"/>
                </a:solidFill>
                <a:latin typeface="Barlow Light"/>
                <a:ea typeface="Barlow Light"/>
                <a:cs typeface="Barlow Light"/>
                <a:sym typeface="Barlow Light"/>
              </a:defRPr>
            </a:lvl5pPr>
            <a:lvl6pPr lvl="5" algn="ctr" rtl="0">
              <a:buNone/>
              <a:defRPr sz="1300">
                <a:solidFill>
                  <a:schemeClr val="accent2"/>
                </a:solidFill>
                <a:latin typeface="Barlow Light"/>
                <a:ea typeface="Barlow Light"/>
                <a:cs typeface="Barlow Light"/>
                <a:sym typeface="Barlow Light"/>
              </a:defRPr>
            </a:lvl6pPr>
            <a:lvl7pPr lvl="6" algn="ctr" rtl="0">
              <a:buNone/>
              <a:defRPr sz="1300">
                <a:solidFill>
                  <a:schemeClr val="accent2"/>
                </a:solidFill>
                <a:latin typeface="Barlow Light"/>
                <a:ea typeface="Barlow Light"/>
                <a:cs typeface="Barlow Light"/>
                <a:sym typeface="Barlow Light"/>
              </a:defRPr>
            </a:lvl7pPr>
            <a:lvl8pPr lvl="7" algn="ctr" rtl="0">
              <a:buNone/>
              <a:defRPr sz="1300">
                <a:solidFill>
                  <a:schemeClr val="accent2"/>
                </a:solidFill>
                <a:latin typeface="Barlow Light"/>
                <a:ea typeface="Barlow Light"/>
                <a:cs typeface="Barlow Light"/>
                <a:sym typeface="Barlow Light"/>
              </a:defRPr>
            </a:lvl8pPr>
            <a:lvl9pPr lvl="8" algn="ctr" rtl="0">
              <a:buNone/>
              <a:defRPr sz="1300">
                <a:solidFill>
                  <a:schemeClr val="accent2"/>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
        <p:nvSpPr>
          <p:cNvPr id="9" name="Google Shape;9;p1"/>
          <p:cNvSpPr/>
          <p:nvPr/>
        </p:nvSpPr>
        <p:spPr>
          <a:xfrm>
            <a:off x="0" y="5096950"/>
            <a:ext cx="8719800" cy="46500"/>
          </a:xfrm>
          <a:prstGeom prst="rect">
            <a:avLst/>
          </a:prstGeom>
          <a:gradFill>
            <a:gsLst>
              <a:gs pos="0">
                <a:srgbClr val="FFFFFF">
                  <a:alpha val="29803"/>
                </a:srgbClr>
              </a:gs>
              <a:gs pos="100000">
                <a:srgbClr val="FFFFFF">
                  <a:alpha val="0"/>
                </a:srgbClr>
              </a:gs>
            </a:gsLst>
            <a:lin ang="10800000" scaled="0"/>
          </a:gradFill>
          <a:ln>
            <a:noFill/>
          </a:ln>
        </p:spPr>
        <p:txBody>
          <a:bodyPr spcFirstLastPara="1" wrap="square" lIns="91425" tIns="91425" rIns="91425" bIns="91425" anchor="ctr" anchorCtr="0">
            <a:noAutofit/>
          </a:bodyPr>
          <a:lstStyle/>
          <a:p>
            <a:pPr marL="0" lvl="0" indent="0">
              <a:buNone/>
            </a:pPr>
            <a:endParaRPr/>
          </a:p>
        </p:txBody>
      </p:sp>
      <p:sp>
        <p:nvSpPr>
          <p:cNvPr id="10" name="Google Shape;10;p1"/>
          <p:cNvSpPr/>
          <p:nvPr/>
        </p:nvSpPr>
        <p:spPr>
          <a:xfrm>
            <a:off x="8693400" y="5096950"/>
            <a:ext cx="450600" cy="46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1"/>
          <p:cNvSpPr txBox="1">
            <a:spLocks noGrp="1"/>
          </p:cNvSpPr>
          <p:nvPr>
            <p:ph type="ctrTitle"/>
          </p:nvPr>
        </p:nvSpPr>
        <p:spPr>
          <a:xfrm>
            <a:off x="796840" y="864718"/>
            <a:ext cx="5110800" cy="2417100"/>
          </a:xfrm>
          <a:prstGeom prst="rect">
            <a:avLst/>
          </a:prstGeom>
        </p:spPr>
        <p:txBody>
          <a:bodyPr spcFirstLastPara="1" wrap="square" lIns="0" tIns="0" rIns="0" bIns="0" anchor="ctr" anchorCtr="0">
            <a:noAutofit/>
          </a:bodyPr>
          <a:lstStyle/>
          <a:p>
            <a:pPr lvl="0" algn="l" rtl="0">
              <a:spcBef>
                <a:spcPts val="0"/>
              </a:spcBef>
              <a:spcAft>
                <a:spcPts val="0"/>
              </a:spcAft>
              <a:buNone/>
            </a:pPr>
            <a:r>
              <a:rPr lang="en-US" sz="4000" dirty="0" smtClean="0">
                <a:solidFill>
                  <a:schemeClr val="tx1"/>
                </a:solidFill>
                <a:latin typeface="Algerian" pitchFamily="82" charset="0"/>
              </a:rPr>
              <a:t>FIFA</a:t>
            </a:r>
            <a:r>
              <a:rPr lang="en-US" sz="3200" dirty="0" smtClean="0">
                <a:solidFill>
                  <a:schemeClr val="tx1"/>
                </a:solidFill>
                <a:latin typeface="Algerian" pitchFamily="82" charset="0"/>
              </a:rPr>
              <a:t> </a:t>
            </a:r>
            <a:br>
              <a:rPr lang="en-US" sz="3200" dirty="0" smtClean="0">
                <a:solidFill>
                  <a:schemeClr val="tx1"/>
                </a:solidFill>
                <a:latin typeface="Algerian" pitchFamily="82" charset="0"/>
              </a:rPr>
            </a:br>
            <a:r>
              <a:rPr lang="en-US" sz="3200" dirty="0" smtClean="0">
                <a:solidFill>
                  <a:schemeClr val="tx1"/>
                </a:solidFill>
                <a:latin typeface="Algerian" pitchFamily="82" charset="0"/>
              </a:rPr>
              <a:t>MANAGEMENT SYSTEM</a:t>
            </a:r>
            <a:endParaRPr sz="3200">
              <a:solidFill>
                <a:schemeClr val="tx1"/>
              </a:solidFill>
              <a:latin typeface="Algerian" pitchFamily="82" charset="0"/>
            </a:endParaRPr>
          </a:p>
        </p:txBody>
      </p:sp>
      <p:grpSp>
        <p:nvGrpSpPr>
          <p:cNvPr id="61" name="Grupo 60">
            <a:extLst>
              <a:ext uri="{FF2B5EF4-FFF2-40B4-BE49-F238E27FC236}">
                <a16:creationId xmlns="" xmlns:a16="http://schemas.microsoft.com/office/drawing/2014/main" id="{7B26CBDF-DC18-0E4C-98B9-BDF97A5A70BC}"/>
              </a:ext>
            </a:extLst>
          </p:cNvPr>
          <p:cNvGrpSpPr/>
          <p:nvPr/>
        </p:nvGrpSpPr>
        <p:grpSpPr>
          <a:xfrm>
            <a:off x="5060948" y="-588552"/>
            <a:ext cx="3569633" cy="5559504"/>
            <a:chOff x="1019213" y="3964719"/>
            <a:chExt cx="438896" cy="683556"/>
          </a:xfrm>
        </p:grpSpPr>
        <p:sp>
          <p:nvSpPr>
            <p:cNvPr id="62" name="Google Shape;1271;p46">
              <a:extLst>
                <a:ext uri="{FF2B5EF4-FFF2-40B4-BE49-F238E27FC236}">
                  <a16:creationId xmlns="" xmlns:a16="http://schemas.microsoft.com/office/drawing/2014/main" id="{77F5EF97-915B-B742-98FE-5669BAF437C0}"/>
                </a:ext>
              </a:extLst>
            </p:cNvPr>
            <p:cNvSpPr/>
            <p:nvPr/>
          </p:nvSpPr>
          <p:spPr>
            <a:xfrm>
              <a:off x="1180677" y="3964719"/>
              <a:ext cx="57630" cy="327278"/>
            </a:xfrm>
            <a:custGeom>
              <a:avLst/>
              <a:gdLst/>
              <a:ahLst/>
              <a:cxnLst/>
              <a:rect l="l" t="t" r="r" b="b"/>
              <a:pathLst>
                <a:path w="576302" h="3272780" extrusionOk="0">
                  <a:moveTo>
                    <a:pt x="82123" y="11123"/>
                  </a:moveTo>
                  <a:cubicBezTo>
                    <a:pt x="127507" y="37030"/>
                    <a:pt x="163526" y="100357"/>
                    <a:pt x="163526" y="152169"/>
                  </a:cubicBezTo>
                  <a:lnTo>
                    <a:pt x="163526" y="1542480"/>
                  </a:lnTo>
                  <a:lnTo>
                    <a:pt x="576303" y="1780675"/>
                  </a:lnTo>
                  <a:lnTo>
                    <a:pt x="576303" y="3214882"/>
                  </a:lnTo>
                  <a:cubicBezTo>
                    <a:pt x="576303" y="3266695"/>
                    <a:pt x="539563" y="3287564"/>
                    <a:pt x="494900" y="3261657"/>
                  </a:cubicBezTo>
                  <a:cubicBezTo>
                    <a:pt x="449516" y="3235751"/>
                    <a:pt x="413497" y="3172424"/>
                    <a:pt x="413497" y="3120611"/>
                  </a:cubicBezTo>
                  <a:lnTo>
                    <a:pt x="413497" y="1874226"/>
                  </a:lnTo>
                  <a:lnTo>
                    <a:pt x="0" y="1636750"/>
                  </a:lnTo>
                  <a:lnTo>
                    <a:pt x="0" y="57899"/>
                  </a:lnTo>
                  <a:cubicBezTo>
                    <a:pt x="0" y="6086"/>
                    <a:pt x="36739" y="-14783"/>
                    <a:pt x="8212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1272;p46">
              <a:extLst>
                <a:ext uri="{FF2B5EF4-FFF2-40B4-BE49-F238E27FC236}">
                  <a16:creationId xmlns="" xmlns:a16="http://schemas.microsoft.com/office/drawing/2014/main" id="{3B55732B-23AE-0445-9915-9F2B0547BFCF}"/>
                </a:ext>
              </a:extLst>
            </p:cNvPr>
            <p:cNvSpPr/>
            <p:nvPr/>
          </p:nvSpPr>
          <p:spPr>
            <a:xfrm>
              <a:off x="1203159" y="4438020"/>
              <a:ext cx="57558" cy="169609"/>
            </a:xfrm>
            <a:custGeom>
              <a:avLst/>
              <a:gdLst/>
              <a:ahLst/>
              <a:cxnLst/>
              <a:rect l="l" t="t" r="r" b="b"/>
              <a:pathLst>
                <a:path w="575582" h="1696088" extrusionOk="0">
                  <a:moveTo>
                    <a:pt x="81403" y="1684965"/>
                  </a:moveTo>
                  <a:cubicBezTo>
                    <a:pt x="126787" y="1710871"/>
                    <a:pt x="162806" y="1690002"/>
                    <a:pt x="162806" y="1638189"/>
                  </a:cubicBezTo>
                  <a:lnTo>
                    <a:pt x="162806" y="596176"/>
                  </a:lnTo>
                  <a:lnTo>
                    <a:pt x="575582" y="834371"/>
                  </a:lnTo>
                  <a:lnTo>
                    <a:pt x="575582" y="152169"/>
                  </a:lnTo>
                  <a:cubicBezTo>
                    <a:pt x="575582" y="100356"/>
                    <a:pt x="538843" y="37030"/>
                    <a:pt x="494179" y="11124"/>
                  </a:cubicBezTo>
                  <a:cubicBezTo>
                    <a:pt x="448795" y="-14783"/>
                    <a:pt x="412777" y="6086"/>
                    <a:pt x="412777" y="57899"/>
                  </a:cubicBezTo>
                  <a:lnTo>
                    <a:pt x="412777" y="552280"/>
                  </a:lnTo>
                  <a:lnTo>
                    <a:pt x="0" y="314084"/>
                  </a:lnTo>
                  <a:lnTo>
                    <a:pt x="0" y="1543919"/>
                  </a:lnTo>
                  <a:cubicBezTo>
                    <a:pt x="0" y="1595732"/>
                    <a:pt x="36739" y="1659059"/>
                    <a:pt x="81403" y="1684965"/>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1273;p46">
              <a:extLst>
                <a:ext uri="{FF2B5EF4-FFF2-40B4-BE49-F238E27FC236}">
                  <a16:creationId xmlns="" xmlns:a16="http://schemas.microsoft.com/office/drawing/2014/main" id="{3B9CF58F-FBB0-A84E-9F2D-09E8680C81E4}"/>
                </a:ext>
              </a:extLst>
            </p:cNvPr>
            <p:cNvSpPr/>
            <p:nvPr/>
          </p:nvSpPr>
          <p:spPr>
            <a:xfrm>
              <a:off x="1266437" y="4020885"/>
              <a:ext cx="16281" cy="257547"/>
            </a:xfrm>
            <a:custGeom>
              <a:avLst/>
              <a:gdLst/>
              <a:ahLst/>
              <a:cxnLst/>
              <a:rect l="l" t="t" r="r" b="b"/>
              <a:pathLst>
                <a:path w="162805" h="2575466" extrusionOk="0">
                  <a:moveTo>
                    <a:pt x="81403" y="11123"/>
                  </a:moveTo>
                  <a:cubicBezTo>
                    <a:pt x="126787" y="37030"/>
                    <a:pt x="162806" y="100357"/>
                    <a:pt x="162806" y="152169"/>
                  </a:cubicBezTo>
                  <a:lnTo>
                    <a:pt x="162806" y="2517568"/>
                  </a:lnTo>
                  <a:cubicBezTo>
                    <a:pt x="162806" y="2569381"/>
                    <a:pt x="126066" y="2590250"/>
                    <a:pt x="81403" y="2564343"/>
                  </a:cubicBezTo>
                  <a:cubicBezTo>
                    <a:pt x="36019" y="2538437"/>
                    <a:pt x="0" y="2475110"/>
                    <a:pt x="0" y="2423297"/>
                  </a:cubicBezTo>
                  <a:lnTo>
                    <a:pt x="0" y="57899"/>
                  </a:lnTo>
                  <a:cubicBezTo>
                    <a:pt x="0" y="6086"/>
                    <a:pt x="36739" y="-14783"/>
                    <a:pt x="8140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1274;p46">
              <a:extLst>
                <a:ext uri="{FF2B5EF4-FFF2-40B4-BE49-F238E27FC236}">
                  <a16:creationId xmlns="" xmlns:a16="http://schemas.microsoft.com/office/drawing/2014/main" id="{1325D2DD-A517-4B41-AB4D-5CA2069C4208}"/>
                </a:ext>
              </a:extLst>
            </p:cNvPr>
            <p:cNvSpPr/>
            <p:nvPr/>
          </p:nvSpPr>
          <p:spPr>
            <a:xfrm>
              <a:off x="1191235" y="4555583"/>
              <a:ext cx="37316" cy="55944"/>
            </a:xfrm>
            <a:custGeom>
              <a:avLst/>
              <a:gdLst/>
              <a:ahLst/>
              <a:cxnLst/>
              <a:rect l="l" t="t" r="r" b="b"/>
              <a:pathLst>
                <a:path w="373155"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1275;p46">
              <a:extLst>
                <a:ext uri="{FF2B5EF4-FFF2-40B4-BE49-F238E27FC236}">
                  <a16:creationId xmlns="" xmlns:a16="http://schemas.microsoft.com/office/drawing/2014/main" id="{6C3E58E2-DF2C-D847-85B6-CF08285671EE}"/>
                </a:ext>
              </a:extLst>
            </p:cNvPr>
            <p:cNvSpPr/>
            <p:nvPr/>
          </p:nvSpPr>
          <p:spPr>
            <a:xfrm>
              <a:off x="1315853" y="4184741"/>
              <a:ext cx="57558" cy="153705"/>
            </a:xfrm>
            <a:custGeom>
              <a:avLst/>
              <a:gdLst/>
              <a:ahLst/>
              <a:cxnLst/>
              <a:rect l="l" t="t" r="r" b="b"/>
              <a:pathLst>
                <a:path w="575582" h="1537051" extrusionOk="0">
                  <a:moveTo>
                    <a:pt x="494179" y="11123"/>
                  </a:moveTo>
                  <a:cubicBezTo>
                    <a:pt x="448796" y="-14783"/>
                    <a:pt x="412777" y="6086"/>
                    <a:pt x="412777" y="57899"/>
                  </a:cubicBezTo>
                  <a:lnTo>
                    <a:pt x="412777" y="760250"/>
                  </a:lnTo>
                  <a:lnTo>
                    <a:pt x="0" y="522055"/>
                  </a:lnTo>
                  <a:lnTo>
                    <a:pt x="0" y="1384882"/>
                  </a:lnTo>
                  <a:cubicBezTo>
                    <a:pt x="0" y="1436695"/>
                    <a:pt x="36739" y="1500022"/>
                    <a:pt x="81403" y="1525928"/>
                  </a:cubicBezTo>
                  <a:cubicBezTo>
                    <a:pt x="126787" y="1551835"/>
                    <a:pt x="162806" y="1530966"/>
                    <a:pt x="162806" y="1479153"/>
                  </a:cubicBezTo>
                  <a:lnTo>
                    <a:pt x="162806" y="804147"/>
                  </a:lnTo>
                  <a:lnTo>
                    <a:pt x="575582" y="1042342"/>
                  </a:lnTo>
                  <a:lnTo>
                    <a:pt x="575582" y="152169"/>
                  </a:lnTo>
                  <a:cubicBezTo>
                    <a:pt x="575582" y="100357"/>
                    <a:pt x="538843" y="37030"/>
                    <a:pt x="494179"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1276;p46">
              <a:extLst>
                <a:ext uri="{FF2B5EF4-FFF2-40B4-BE49-F238E27FC236}">
                  <a16:creationId xmlns="" xmlns:a16="http://schemas.microsoft.com/office/drawing/2014/main" id="{0031A356-4BE9-7048-B09A-849D92D1FB3B}"/>
                </a:ext>
              </a:extLst>
            </p:cNvPr>
            <p:cNvSpPr/>
            <p:nvPr/>
          </p:nvSpPr>
          <p:spPr>
            <a:xfrm>
              <a:off x="1346594" y="4172474"/>
              <a:ext cx="36883" cy="55252"/>
            </a:xfrm>
            <a:custGeom>
              <a:avLst/>
              <a:gdLst/>
              <a:ahLst/>
              <a:cxnLst/>
              <a:rect l="l" t="t" r="r" b="b"/>
              <a:pathLst>
                <a:path w="368833" h="552522" extrusionOk="0">
                  <a:moveTo>
                    <a:pt x="368833" y="382406"/>
                  </a:moveTo>
                  <a:cubicBezTo>
                    <a:pt x="368833" y="523451"/>
                    <a:pt x="285990" y="589657"/>
                    <a:pt x="184417" y="531367"/>
                  </a:cubicBezTo>
                  <a:cubicBezTo>
                    <a:pt x="82843" y="472358"/>
                    <a:pt x="0" y="311163"/>
                    <a:pt x="0" y="170117"/>
                  </a:cubicBezTo>
                  <a:cubicBezTo>
                    <a:pt x="0" y="29071"/>
                    <a:pt x="82123" y="-37134"/>
                    <a:pt x="184417" y="21155"/>
                  </a:cubicBezTo>
                  <a:cubicBezTo>
                    <a:pt x="286710" y="80164"/>
                    <a:pt x="368833" y="241360"/>
                    <a:pt x="368833" y="3824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1277;p46">
              <a:extLst>
                <a:ext uri="{FF2B5EF4-FFF2-40B4-BE49-F238E27FC236}">
                  <a16:creationId xmlns="" xmlns:a16="http://schemas.microsoft.com/office/drawing/2014/main" id="{57A334E3-FA10-6543-AECA-90CA810F6995}"/>
                </a:ext>
              </a:extLst>
            </p:cNvPr>
            <p:cNvSpPr/>
            <p:nvPr/>
          </p:nvSpPr>
          <p:spPr>
            <a:xfrm>
              <a:off x="1300195" y="4426721"/>
              <a:ext cx="144076" cy="148308"/>
            </a:xfrm>
            <a:custGeom>
              <a:avLst/>
              <a:gdLst/>
              <a:ahLst/>
              <a:cxnLst/>
              <a:rect l="l" t="t" r="r" b="b"/>
              <a:pathLst>
                <a:path w="1440755" h="1483080" extrusionOk="0">
                  <a:moveTo>
                    <a:pt x="1440756" y="1425181"/>
                  </a:moveTo>
                  <a:cubicBezTo>
                    <a:pt x="1440756" y="1373368"/>
                    <a:pt x="1404017" y="1310042"/>
                    <a:pt x="1359353" y="1284135"/>
                  </a:cubicBezTo>
                  <a:lnTo>
                    <a:pt x="718217" y="914250"/>
                  </a:lnTo>
                  <a:lnTo>
                    <a:pt x="718217" y="378131"/>
                  </a:lnTo>
                  <a:lnTo>
                    <a:pt x="81403" y="11124"/>
                  </a:lnTo>
                  <a:cubicBezTo>
                    <a:pt x="36019" y="-14783"/>
                    <a:pt x="0" y="6086"/>
                    <a:pt x="0" y="57899"/>
                  </a:cubicBezTo>
                  <a:cubicBezTo>
                    <a:pt x="0" y="109711"/>
                    <a:pt x="36739" y="173039"/>
                    <a:pt x="81403" y="198945"/>
                  </a:cubicBezTo>
                  <a:lnTo>
                    <a:pt x="555412" y="472401"/>
                  </a:lnTo>
                  <a:lnTo>
                    <a:pt x="555412" y="1008520"/>
                  </a:lnTo>
                  <a:lnTo>
                    <a:pt x="1360074" y="1471957"/>
                  </a:lnTo>
                  <a:cubicBezTo>
                    <a:pt x="1404737" y="1497863"/>
                    <a:pt x="1440756" y="1476994"/>
                    <a:pt x="1440756" y="1425181"/>
                  </a:cubicBez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1278;p46">
              <a:extLst>
                <a:ext uri="{FF2B5EF4-FFF2-40B4-BE49-F238E27FC236}">
                  <a16:creationId xmlns="" xmlns:a16="http://schemas.microsoft.com/office/drawing/2014/main" id="{97318C7F-80D3-B04E-B9EB-E131520920F4}"/>
                </a:ext>
              </a:extLst>
            </p:cNvPr>
            <p:cNvSpPr/>
            <p:nvPr/>
          </p:nvSpPr>
          <p:spPr>
            <a:xfrm>
              <a:off x="1281448" y="4456718"/>
              <a:ext cx="16281" cy="191557"/>
            </a:xfrm>
            <a:custGeom>
              <a:avLst/>
              <a:gdLst/>
              <a:ahLst/>
              <a:cxnLst/>
              <a:rect l="l" t="t" r="r" b="b"/>
              <a:pathLst>
                <a:path w="162805" h="1915573" extrusionOk="0">
                  <a:moveTo>
                    <a:pt x="81403" y="1904450"/>
                  </a:moveTo>
                  <a:cubicBezTo>
                    <a:pt x="36019" y="1878543"/>
                    <a:pt x="0" y="1815217"/>
                    <a:pt x="0" y="1763404"/>
                  </a:cubicBezTo>
                  <a:lnTo>
                    <a:pt x="0" y="57899"/>
                  </a:lnTo>
                  <a:cubicBezTo>
                    <a:pt x="0" y="6086"/>
                    <a:pt x="36739" y="-14783"/>
                    <a:pt x="81403" y="11124"/>
                  </a:cubicBezTo>
                  <a:cubicBezTo>
                    <a:pt x="126787" y="37030"/>
                    <a:pt x="162806" y="100356"/>
                    <a:pt x="162806" y="152169"/>
                  </a:cubicBezTo>
                  <a:lnTo>
                    <a:pt x="162806" y="1857674"/>
                  </a:lnTo>
                  <a:cubicBezTo>
                    <a:pt x="162806" y="1909487"/>
                    <a:pt x="126066" y="1930356"/>
                    <a:pt x="81403" y="1904450"/>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1279;p46">
              <a:extLst>
                <a:ext uri="{FF2B5EF4-FFF2-40B4-BE49-F238E27FC236}">
                  <a16:creationId xmlns="" xmlns:a16="http://schemas.microsoft.com/office/drawing/2014/main" id="{AF3C7D5E-8182-1048-84FB-D760F9894C40}"/>
                </a:ext>
              </a:extLst>
            </p:cNvPr>
            <p:cNvSpPr/>
            <p:nvPr/>
          </p:nvSpPr>
          <p:spPr>
            <a:xfrm>
              <a:off x="1416552" y="4536391"/>
              <a:ext cx="37316" cy="55944"/>
            </a:xfrm>
            <a:custGeom>
              <a:avLst/>
              <a:gdLst/>
              <a:ahLst/>
              <a:cxnLst/>
              <a:rect l="l" t="t" r="r" b="b"/>
              <a:pathLst>
                <a:path w="373156"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1280;p46">
              <a:extLst>
                <a:ext uri="{FF2B5EF4-FFF2-40B4-BE49-F238E27FC236}">
                  <a16:creationId xmlns="" xmlns:a16="http://schemas.microsoft.com/office/drawing/2014/main" id="{489ABFCD-B008-B140-8676-E86D86EDD9EF}"/>
                </a:ext>
              </a:extLst>
            </p:cNvPr>
            <p:cNvSpPr/>
            <p:nvPr/>
          </p:nvSpPr>
          <p:spPr>
            <a:xfrm>
              <a:off x="1055916" y="4289546"/>
              <a:ext cx="117277" cy="284682"/>
            </a:xfrm>
            <a:custGeom>
              <a:avLst/>
              <a:gdLst/>
              <a:ahLst/>
              <a:cxnLst/>
              <a:rect l="l" t="t" r="r" b="b"/>
              <a:pathLst>
                <a:path w="1172775" h="2846825" extrusionOk="0">
                  <a:moveTo>
                    <a:pt x="0" y="0"/>
                  </a:moveTo>
                  <a:lnTo>
                    <a:pt x="1172776" y="676445"/>
                  </a:lnTo>
                  <a:lnTo>
                    <a:pt x="1172776" y="2846826"/>
                  </a:lnTo>
                  <a:lnTo>
                    <a:pt x="0" y="2170381"/>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2" name="Google Shape;1281;p46">
              <a:extLst>
                <a:ext uri="{FF2B5EF4-FFF2-40B4-BE49-F238E27FC236}">
                  <a16:creationId xmlns="" xmlns:a16="http://schemas.microsoft.com/office/drawing/2014/main" id="{40AABA68-FEAE-794F-B35A-7BF2188FDF1D}"/>
                </a:ext>
              </a:extLst>
            </p:cNvPr>
            <p:cNvSpPr/>
            <p:nvPr/>
          </p:nvSpPr>
          <p:spPr>
            <a:xfrm>
              <a:off x="1074447" y="4427185"/>
              <a:ext cx="69877" cy="48862"/>
            </a:xfrm>
            <a:custGeom>
              <a:avLst/>
              <a:gdLst/>
              <a:ahLst/>
              <a:cxnLst/>
              <a:rect l="l" t="t" r="r" b="b"/>
              <a:pathLst>
                <a:path w="698766" h="488623" extrusionOk="0">
                  <a:moveTo>
                    <a:pt x="0" y="0"/>
                  </a:moveTo>
                  <a:lnTo>
                    <a:pt x="698767" y="402988"/>
                  </a:lnTo>
                  <a:lnTo>
                    <a:pt x="698767" y="488624"/>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3" name="Google Shape;1282;p46">
              <a:extLst>
                <a:ext uri="{FF2B5EF4-FFF2-40B4-BE49-F238E27FC236}">
                  <a16:creationId xmlns="" xmlns:a16="http://schemas.microsoft.com/office/drawing/2014/main" id="{85934EB1-44EA-214D-8F6A-5FA636F66F35}"/>
                </a:ext>
              </a:extLst>
            </p:cNvPr>
            <p:cNvSpPr/>
            <p:nvPr/>
          </p:nvSpPr>
          <p:spPr>
            <a:xfrm>
              <a:off x="1081701" y="4448211"/>
              <a:ext cx="55397" cy="40515"/>
            </a:xfrm>
            <a:custGeom>
              <a:avLst/>
              <a:gdLst/>
              <a:ahLst/>
              <a:cxnLst/>
              <a:rect l="l" t="t" r="r" b="b"/>
              <a:pathLst>
                <a:path w="553970" h="405147" extrusionOk="0">
                  <a:moveTo>
                    <a:pt x="0" y="0"/>
                  </a:moveTo>
                  <a:lnTo>
                    <a:pt x="553971" y="319512"/>
                  </a:lnTo>
                  <a:lnTo>
                    <a:pt x="553971" y="405147"/>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4" name="Google Shape;1283;p46">
              <a:extLst>
                <a:ext uri="{FF2B5EF4-FFF2-40B4-BE49-F238E27FC236}">
                  <a16:creationId xmlns="" xmlns:a16="http://schemas.microsoft.com/office/drawing/2014/main" id="{1EA2C423-6846-214B-8C65-916692D3A30E}"/>
                </a:ext>
              </a:extLst>
            </p:cNvPr>
            <p:cNvSpPr/>
            <p:nvPr/>
          </p:nvSpPr>
          <p:spPr>
            <a:xfrm>
              <a:off x="1019213" y="4439815"/>
              <a:ext cx="81619" cy="71314"/>
            </a:xfrm>
            <a:custGeom>
              <a:avLst/>
              <a:gdLst/>
              <a:ahLst/>
              <a:cxnLst/>
              <a:rect l="l" t="t" r="r" b="b"/>
              <a:pathLst>
                <a:path w="816188" h="713145" extrusionOk="0">
                  <a:moveTo>
                    <a:pt x="815468" y="470633"/>
                  </a:moveTo>
                  <a:lnTo>
                    <a:pt x="0" y="0"/>
                  </a:lnTo>
                  <a:lnTo>
                    <a:pt x="0" y="242513"/>
                  </a:lnTo>
                  <a:lnTo>
                    <a:pt x="816188" y="713146"/>
                  </a:lnTo>
                  <a:lnTo>
                    <a:pt x="815468" y="470633"/>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5" name="Google Shape;1284;p46">
              <a:extLst>
                <a:ext uri="{FF2B5EF4-FFF2-40B4-BE49-F238E27FC236}">
                  <a16:creationId xmlns="" xmlns:a16="http://schemas.microsoft.com/office/drawing/2014/main" id="{625D4181-8B66-B44E-9D8A-09DB75CA8799}"/>
                </a:ext>
              </a:extLst>
            </p:cNvPr>
            <p:cNvSpPr/>
            <p:nvPr/>
          </p:nvSpPr>
          <p:spPr>
            <a:xfrm>
              <a:off x="1087088" y="4366761"/>
              <a:ext cx="52804" cy="26266"/>
            </a:xfrm>
            <a:custGeom>
              <a:avLst/>
              <a:gdLst/>
              <a:ahLst/>
              <a:cxnLst/>
              <a:rect l="l" t="t" r="r" b="b"/>
              <a:pathLst>
                <a:path w="528037" h="262662" extrusionOk="0">
                  <a:moveTo>
                    <a:pt x="528037" y="118738"/>
                  </a:moveTo>
                  <a:lnTo>
                    <a:pt x="345781" y="262662"/>
                  </a:lnTo>
                  <a:lnTo>
                    <a:pt x="223317" y="105785"/>
                  </a:lnTo>
                  <a:lnTo>
                    <a:pt x="63393" y="243952"/>
                  </a:lnTo>
                  <a:lnTo>
                    <a:pt x="0" y="197896"/>
                  </a:lnTo>
                  <a:lnTo>
                    <a:pt x="235564" y="0"/>
                  </a:lnTo>
                  <a:lnTo>
                    <a:pt x="355146" y="156878"/>
                  </a:lnTo>
                  <a:lnTo>
                    <a:pt x="486976" y="59009"/>
                  </a:lnTo>
                  <a:lnTo>
                    <a:pt x="528037" y="11873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6" name="Google Shape;1285;p46">
              <a:extLst>
                <a:ext uri="{FF2B5EF4-FFF2-40B4-BE49-F238E27FC236}">
                  <a16:creationId xmlns="" xmlns:a16="http://schemas.microsoft.com/office/drawing/2014/main" id="{AC80E4E8-E650-2A41-A6F4-34417C82D4ED}"/>
                </a:ext>
              </a:extLst>
            </p:cNvPr>
            <p:cNvSpPr/>
            <p:nvPr/>
          </p:nvSpPr>
          <p:spPr>
            <a:xfrm>
              <a:off x="1132267" y="4356275"/>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7"/>
                    <a:pt x="0" y="97960"/>
                  </a:cubicBezTo>
                  <a:cubicBezTo>
                    <a:pt x="0" y="16643"/>
                    <a:pt x="47545" y="-21497"/>
                    <a:pt x="105896" y="12325"/>
                  </a:cubicBezTo>
                  <a:cubicBezTo>
                    <a:pt x="164246" y="46147"/>
                    <a:pt x="211791" y="13969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7" name="Google Shape;1286;p46">
              <a:extLst>
                <a:ext uri="{FF2B5EF4-FFF2-40B4-BE49-F238E27FC236}">
                  <a16:creationId xmlns="" xmlns:a16="http://schemas.microsoft.com/office/drawing/2014/main" id="{CFE2CFDB-33DD-5342-9AE8-FE8201DFF3AB}"/>
                </a:ext>
              </a:extLst>
            </p:cNvPr>
            <p:cNvSpPr/>
            <p:nvPr/>
          </p:nvSpPr>
          <p:spPr>
            <a:xfrm>
              <a:off x="1077823" y="4371919"/>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8"/>
                    <a:pt x="0" y="97960"/>
                  </a:cubicBezTo>
                  <a:cubicBezTo>
                    <a:pt x="0" y="16643"/>
                    <a:pt x="47545" y="-21497"/>
                    <a:pt x="105896" y="12325"/>
                  </a:cubicBezTo>
                  <a:cubicBezTo>
                    <a:pt x="164246" y="46147"/>
                    <a:pt x="211791" y="13897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8" name="Google Shape;1287;p46">
              <a:extLst>
                <a:ext uri="{FF2B5EF4-FFF2-40B4-BE49-F238E27FC236}">
                  <a16:creationId xmlns="" xmlns:a16="http://schemas.microsoft.com/office/drawing/2014/main" id="{6772935E-2B6A-5849-B5B9-D5250B4150F2}"/>
                </a:ext>
              </a:extLst>
            </p:cNvPr>
            <p:cNvSpPr/>
            <p:nvPr/>
          </p:nvSpPr>
          <p:spPr>
            <a:xfrm>
              <a:off x="1346594" y="4366905"/>
              <a:ext cx="111515" cy="122336"/>
            </a:xfrm>
            <a:custGeom>
              <a:avLst/>
              <a:gdLst/>
              <a:ahLst/>
              <a:cxnLst/>
              <a:rect l="l" t="t" r="r" b="b"/>
              <a:pathLst>
                <a:path w="1115145" h="1223357" extrusionOk="0">
                  <a:moveTo>
                    <a:pt x="1115145" y="643342"/>
                  </a:moveTo>
                  <a:lnTo>
                    <a:pt x="0" y="0"/>
                  </a:lnTo>
                  <a:lnTo>
                    <a:pt x="0" y="580015"/>
                  </a:lnTo>
                  <a:lnTo>
                    <a:pt x="1115145" y="1223358"/>
                  </a:lnTo>
                  <a:lnTo>
                    <a:pt x="1115145" y="643342"/>
                  </a:lnTo>
                  <a:close/>
                </a:path>
              </a:pathLst>
            </a:custGeom>
            <a:gradFill>
              <a:gsLst>
                <a:gs pos="0">
                  <a:srgbClr val="FFFFFF">
                    <a:alpha val="300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9" name="Google Shape;1288;p46">
              <a:extLst>
                <a:ext uri="{FF2B5EF4-FFF2-40B4-BE49-F238E27FC236}">
                  <a16:creationId xmlns="" xmlns:a16="http://schemas.microsoft.com/office/drawing/2014/main" id="{741D63C1-626A-0341-9F13-21C6353BC368}"/>
                </a:ext>
              </a:extLst>
            </p:cNvPr>
            <p:cNvSpPr/>
            <p:nvPr/>
          </p:nvSpPr>
          <p:spPr>
            <a:xfrm>
              <a:off x="1375037" y="4397332"/>
              <a:ext cx="33570" cy="26338"/>
            </a:xfrm>
            <a:custGeom>
              <a:avLst/>
              <a:gdLst/>
              <a:ahLst/>
              <a:cxnLst/>
              <a:rect l="l" t="t" r="r" b="b"/>
              <a:pathLst>
                <a:path w="335696" h="263381" extrusionOk="0">
                  <a:moveTo>
                    <a:pt x="0" y="0"/>
                  </a:moveTo>
                  <a:lnTo>
                    <a:pt x="335696" y="193578"/>
                  </a:lnTo>
                  <a:lnTo>
                    <a:pt x="335696" y="263382"/>
                  </a:lnTo>
                  <a:lnTo>
                    <a:pt x="0" y="69084"/>
                  </a:lnTo>
                  <a:lnTo>
                    <a:pt x="0" y="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 name="Google Shape;1289;p46">
              <a:extLst>
                <a:ext uri="{FF2B5EF4-FFF2-40B4-BE49-F238E27FC236}">
                  <a16:creationId xmlns="" xmlns:a16="http://schemas.microsoft.com/office/drawing/2014/main" id="{7E6F248C-307D-CE4B-AB08-C47A7EE2C7E1}"/>
                </a:ext>
              </a:extLst>
            </p:cNvPr>
            <p:cNvSpPr/>
            <p:nvPr/>
          </p:nvSpPr>
          <p:spPr>
            <a:xfrm>
              <a:off x="1375109" y="4411254"/>
              <a:ext cx="71461" cy="48215"/>
            </a:xfrm>
            <a:custGeom>
              <a:avLst/>
              <a:gdLst/>
              <a:ahLst/>
              <a:cxnLst/>
              <a:rect l="l" t="t" r="r" b="b"/>
              <a:pathLst>
                <a:path w="714614"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1" name="Google Shape;1290;p46">
              <a:extLst>
                <a:ext uri="{FF2B5EF4-FFF2-40B4-BE49-F238E27FC236}">
                  <a16:creationId xmlns="" xmlns:a16="http://schemas.microsoft.com/office/drawing/2014/main" id="{17FB26FF-1659-C44E-B94D-2B343B1D577A}"/>
                </a:ext>
              </a:extLst>
            </p:cNvPr>
            <p:cNvSpPr/>
            <p:nvPr/>
          </p:nvSpPr>
          <p:spPr>
            <a:xfrm>
              <a:off x="1356578" y="4386341"/>
              <a:ext cx="12679" cy="18805"/>
            </a:xfrm>
            <a:custGeom>
              <a:avLst/>
              <a:gdLst/>
              <a:ahLst/>
              <a:cxnLst/>
              <a:rect l="l" t="t" r="r" b="b"/>
              <a:pathLst>
                <a:path w="126786" h="188049" extrusionOk="0">
                  <a:moveTo>
                    <a:pt x="126787" y="130366"/>
                  </a:moveTo>
                  <a:cubicBezTo>
                    <a:pt x="126787" y="177861"/>
                    <a:pt x="98692" y="200889"/>
                    <a:pt x="63393" y="180739"/>
                  </a:cubicBezTo>
                  <a:cubicBezTo>
                    <a:pt x="28095" y="160590"/>
                    <a:pt x="0" y="105179"/>
                    <a:pt x="0" y="57684"/>
                  </a:cubicBezTo>
                  <a:cubicBezTo>
                    <a:pt x="0" y="10189"/>
                    <a:pt x="28095" y="-12839"/>
                    <a:pt x="63393" y="7310"/>
                  </a:cubicBezTo>
                  <a:cubicBezTo>
                    <a:pt x="98692" y="27460"/>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2" name="Google Shape;1291;p46">
              <a:extLst>
                <a:ext uri="{FF2B5EF4-FFF2-40B4-BE49-F238E27FC236}">
                  <a16:creationId xmlns="" xmlns:a16="http://schemas.microsoft.com/office/drawing/2014/main" id="{F1C4DA58-4D5F-FA4D-BD9A-056029406DE2}"/>
                </a:ext>
              </a:extLst>
            </p:cNvPr>
            <p:cNvSpPr/>
            <p:nvPr/>
          </p:nvSpPr>
          <p:spPr>
            <a:xfrm>
              <a:off x="1061303" y="4190012"/>
              <a:ext cx="111515" cy="122336"/>
            </a:xfrm>
            <a:custGeom>
              <a:avLst/>
              <a:gdLst/>
              <a:ahLst/>
              <a:cxnLst/>
              <a:rect l="l" t="t" r="r" b="b"/>
              <a:pathLst>
                <a:path w="1115145" h="1223357" extrusionOk="0">
                  <a:moveTo>
                    <a:pt x="1115145" y="643342"/>
                  </a:moveTo>
                  <a:lnTo>
                    <a:pt x="0" y="0"/>
                  </a:lnTo>
                  <a:lnTo>
                    <a:pt x="0" y="580016"/>
                  </a:lnTo>
                  <a:lnTo>
                    <a:pt x="1115145" y="1223358"/>
                  </a:lnTo>
                  <a:lnTo>
                    <a:pt x="1115145" y="643342"/>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 name="Google Shape;1292;p46">
              <a:extLst>
                <a:ext uri="{FF2B5EF4-FFF2-40B4-BE49-F238E27FC236}">
                  <a16:creationId xmlns="" xmlns:a16="http://schemas.microsoft.com/office/drawing/2014/main" id="{6A755387-9E96-4148-8E6F-C5A944634750}"/>
                </a:ext>
              </a:extLst>
            </p:cNvPr>
            <p:cNvSpPr/>
            <p:nvPr/>
          </p:nvSpPr>
          <p:spPr>
            <a:xfrm>
              <a:off x="1089746" y="4220439"/>
              <a:ext cx="33570" cy="26338"/>
            </a:xfrm>
            <a:custGeom>
              <a:avLst/>
              <a:gdLst/>
              <a:ahLst/>
              <a:cxnLst/>
              <a:rect l="l" t="t" r="r" b="b"/>
              <a:pathLst>
                <a:path w="335696" h="263381" extrusionOk="0">
                  <a:moveTo>
                    <a:pt x="0" y="0"/>
                  </a:moveTo>
                  <a:lnTo>
                    <a:pt x="335696" y="193578"/>
                  </a:lnTo>
                  <a:lnTo>
                    <a:pt x="335696" y="263382"/>
                  </a:lnTo>
                  <a:lnTo>
                    <a:pt x="0" y="6980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 name="Google Shape;1293;p46">
              <a:extLst>
                <a:ext uri="{FF2B5EF4-FFF2-40B4-BE49-F238E27FC236}">
                  <a16:creationId xmlns="" xmlns:a16="http://schemas.microsoft.com/office/drawing/2014/main" id="{55D1D98D-31B1-0347-B82F-E4609CFD3F7E}"/>
                </a:ext>
              </a:extLst>
            </p:cNvPr>
            <p:cNvSpPr/>
            <p:nvPr/>
          </p:nvSpPr>
          <p:spPr>
            <a:xfrm>
              <a:off x="1089818" y="4234361"/>
              <a:ext cx="71461" cy="48215"/>
            </a:xfrm>
            <a:custGeom>
              <a:avLst/>
              <a:gdLst/>
              <a:ahLst/>
              <a:cxnLst/>
              <a:rect l="l" t="t" r="r" b="b"/>
              <a:pathLst>
                <a:path w="714615"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 name="Google Shape;1294;p46">
              <a:extLst>
                <a:ext uri="{FF2B5EF4-FFF2-40B4-BE49-F238E27FC236}">
                  <a16:creationId xmlns="" xmlns:a16="http://schemas.microsoft.com/office/drawing/2014/main" id="{DB899E50-DCE1-254C-87FC-63519D8E2946}"/>
                </a:ext>
              </a:extLst>
            </p:cNvPr>
            <p:cNvSpPr/>
            <p:nvPr/>
          </p:nvSpPr>
          <p:spPr>
            <a:xfrm>
              <a:off x="1071287" y="4209448"/>
              <a:ext cx="12679" cy="18805"/>
            </a:xfrm>
            <a:custGeom>
              <a:avLst/>
              <a:gdLst/>
              <a:ahLst/>
              <a:cxnLst/>
              <a:rect l="l" t="t" r="r" b="b"/>
              <a:pathLst>
                <a:path w="126786" h="188049" extrusionOk="0">
                  <a:moveTo>
                    <a:pt x="126787" y="130366"/>
                  </a:moveTo>
                  <a:cubicBezTo>
                    <a:pt x="126787" y="177860"/>
                    <a:pt x="98692" y="200888"/>
                    <a:pt x="63393" y="180739"/>
                  </a:cubicBezTo>
                  <a:cubicBezTo>
                    <a:pt x="28095" y="160590"/>
                    <a:pt x="0" y="105179"/>
                    <a:pt x="0" y="57684"/>
                  </a:cubicBezTo>
                  <a:cubicBezTo>
                    <a:pt x="0" y="10189"/>
                    <a:pt x="28095" y="-12839"/>
                    <a:pt x="63393" y="7310"/>
                  </a:cubicBezTo>
                  <a:cubicBezTo>
                    <a:pt x="97971" y="27459"/>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6" name="Google Shape;1295;p46">
              <a:extLst>
                <a:ext uri="{FF2B5EF4-FFF2-40B4-BE49-F238E27FC236}">
                  <a16:creationId xmlns="" xmlns:a16="http://schemas.microsoft.com/office/drawing/2014/main" id="{72CB11FE-FCE7-4E45-8440-6CB913E1CB2B}"/>
                </a:ext>
              </a:extLst>
            </p:cNvPr>
            <p:cNvSpPr/>
            <p:nvPr/>
          </p:nvSpPr>
          <p:spPr>
            <a:xfrm>
              <a:off x="1227436" y="4284375"/>
              <a:ext cx="92208" cy="138390"/>
            </a:xfrm>
            <a:custGeom>
              <a:avLst/>
              <a:gdLst/>
              <a:ahLst/>
              <a:cxnLst/>
              <a:rect l="l" t="t" r="r" b="b"/>
              <a:pathLst>
                <a:path w="922083" h="1383901" extrusionOk="0">
                  <a:moveTo>
                    <a:pt x="922084" y="957851"/>
                  </a:moveTo>
                  <a:cubicBezTo>
                    <a:pt x="922084" y="1310466"/>
                    <a:pt x="715336" y="1477418"/>
                    <a:pt x="461042" y="1330616"/>
                  </a:cubicBezTo>
                  <a:cubicBezTo>
                    <a:pt x="206028" y="1183813"/>
                    <a:pt x="0" y="778665"/>
                    <a:pt x="0" y="426050"/>
                  </a:cubicBezTo>
                  <a:cubicBezTo>
                    <a:pt x="0" y="73435"/>
                    <a:pt x="206749" y="-93517"/>
                    <a:pt x="461042" y="53286"/>
                  </a:cubicBezTo>
                  <a:cubicBezTo>
                    <a:pt x="716056" y="200089"/>
                    <a:pt x="922084" y="605236"/>
                    <a:pt x="922084" y="957851"/>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7" name="Google Shape;1296;p46">
              <a:extLst>
                <a:ext uri="{FF2B5EF4-FFF2-40B4-BE49-F238E27FC236}">
                  <a16:creationId xmlns="" xmlns:a16="http://schemas.microsoft.com/office/drawing/2014/main" id="{79089754-7BA5-F443-96D0-98B236F04D60}"/>
                </a:ext>
              </a:extLst>
            </p:cNvPr>
            <p:cNvSpPr/>
            <p:nvPr/>
          </p:nvSpPr>
          <p:spPr>
            <a:xfrm>
              <a:off x="1244674" y="4345448"/>
              <a:ext cx="12534" cy="17095"/>
            </a:xfrm>
            <a:custGeom>
              <a:avLst/>
              <a:gdLst/>
              <a:ahLst/>
              <a:cxnLst/>
              <a:rect l="l" t="t" r="r" b="b"/>
              <a:pathLst>
                <a:path w="125345" h="170952" extrusionOk="0">
                  <a:moveTo>
                    <a:pt x="106616" y="170551"/>
                  </a:moveTo>
                  <a:cubicBezTo>
                    <a:pt x="118862" y="166952"/>
                    <a:pt x="125346" y="153999"/>
                    <a:pt x="125346" y="131691"/>
                  </a:cubicBezTo>
                  <a:cubicBezTo>
                    <a:pt x="125346" y="108663"/>
                    <a:pt x="118862" y="88514"/>
                    <a:pt x="106616" y="71962"/>
                  </a:cubicBezTo>
                  <a:cubicBezTo>
                    <a:pt x="93649" y="55411"/>
                    <a:pt x="74920" y="39579"/>
                    <a:pt x="50426" y="25907"/>
                  </a:cubicBezTo>
                  <a:cubicBezTo>
                    <a:pt x="42502" y="21589"/>
                    <a:pt x="33858" y="16552"/>
                    <a:pt x="24493" y="12234"/>
                  </a:cubicBezTo>
                  <a:cubicBezTo>
                    <a:pt x="15128" y="7196"/>
                    <a:pt x="7204" y="2879"/>
                    <a:pt x="0" y="0"/>
                  </a:cubicBezTo>
                  <a:lnTo>
                    <a:pt x="0" y="123775"/>
                  </a:lnTo>
                  <a:lnTo>
                    <a:pt x="45384" y="149682"/>
                  </a:lnTo>
                  <a:cubicBezTo>
                    <a:pt x="74199" y="166233"/>
                    <a:pt x="94370" y="172709"/>
                    <a:pt x="106616" y="170551"/>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8" name="Google Shape;1297;p46">
              <a:extLst>
                <a:ext uri="{FF2B5EF4-FFF2-40B4-BE49-F238E27FC236}">
                  <a16:creationId xmlns="" xmlns:a16="http://schemas.microsoft.com/office/drawing/2014/main" id="{D76E0A5E-42EF-B049-89D5-E562B8E5ED77}"/>
                </a:ext>
              </a:extLst>
            </p:cNvPr>
            <p:cNvSpPr/>
            <p:nvPr/>
          </p:nvSpPr>
          <p:spPr>
            <a:xfrm>
              <a:off x="1244602" y="4367551"/>
              <a:ext cx="14119" cy="20094"/>
            </a:xfrm>
            <a:custGeom>
              <a:avLst/>
              <a:gdLst/>
              <a:ahLst/>
              <a:cxnLst/>
              <a:rect l="l" t="t" r="r" b="b"/>
              <a:pathLst>
                <a:path w="141193" h="200941" extrusionOk="0">
                  <a:moveTo>
                    <a:pt x="58350" y="33822"/>
                  </a:moveTo>
                  <a:lnTo>
                    <a:pt x="0" y="0"/>
                  </a:lnTo>
                  <a:lnTo>
                    <a:pt x="0" y="148242"/>
                  </a:lnTo>
                  <a:cubicBezTo>
                    <a:pt x="7204" y="153279"/>
                    <a:pt x="14408" y="158317"/>
                    <a:pt x="21611" y="162634"/>
                  </a:cubicBezTo>
                  <a:cubicBezTo>
                    <a:pt x="29535" y="167672"/>
                    <a:pt x="38180" y="172709"/>
                    <a:pt x="47545" y="178466"/>
                  </a:cubicBezTo>
                  <a:cubicBezTo>
                    <a:pt x="75640" y="194298"/>
                    <a:pt x="97971" y="202214"/>
                    <a:pt x="115261" y="200774"/>
                  </a:cubicBezTo>
                  <a:cubicBezTo>
                    <a:pt x="132550" y="200055"/>
                    <a:pt x="141194" y="184223"/>
                    <a:pt x="141194" y="154719"/>
                  </a:cubicBezTo>
                  <a:cubicBezTo>
                    <a:pt x="141194" y="128812"/>
                    <a:pt x="133990" y="105784"/>
                    <a:pt x="119583" y="86355"/>
                  </a:cubicBezTo>
                  <a:cubicBezTo>
                    <a:pt x="105175" y="66925"/>
                    <a:pt x="85005" y="48934"/>
                    <a:pt x="58350" y="33822"/>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9" name="Google Shape;1298;p46">
              <a:extLst>
                <a:ext uri="{FF2B5EF4-FFF2-40B4-BE49-F238E27FC236}">
                  <a16:creationId xmlns="" xmlns:a16="http://schemas.microsoft.com/office/drawing/2014/main" id="{9EDA398D-D08B-E64A-8551-C8D8EB6C17A5}"/>
                </a:ext>
              </a:extLst>
            </p:cNvPr>
            <p:cNvSpPr/>
            <p:nvPr/>
          </p:nvSpPr>
          <p:spPr>
            <a:xfrm>
              <a:off x="1206032" y="4298728"/>
              <a:ext cx="92208" cy="138390"/>
            </a:xfrm>
            <a:custGeom>
              <a:avLst/>
              <a:gdLst/>
              <a:ahLst/>
              <a:cxnLst/>
              <a:rect l="l" t="t" r="r" b="b"/>
              <a:pathLst>
                <a:path w="922083" h="1383901" extrusionOk="0">
                  <a:moveTo>
                    <a:pt x="461042" y="53286"/>
                  </a:moveTo>
                  <a:cubicBezTo>
                    <a:pt x="206028" y="-93517"/>
                    <a:pt x="0" y="73435"/>
                    <a:pt x="0" y="426050"/>
                  </a:cubicBezTo>
                  <a:cubicBezTo>
                    <a:pt x="0" y="778665"/>
                    <a:pt x="206749" y="1183813"/>
                    <a:pt x="461042" y="1330616"/>
                  </a:cubicBezTo>
                  <a:cubicBezTo>
                    <a:pt x="716056" y="1477418"/>
                    <a:pt x="922084" y="1310466"/>
                    <a:pt x="922084" y="957851"/>
                  </a:cubicBezTo>
                  <a:cubicBezTo>
                    <a:pt x="922084" y="605236"/>
                    <a:pt x="715335" y="200089"/>
                    <a:pt x="461042" y="53286"/>
                  </a:cubicBezTo>
                  <a:close/>
                  <a:moveTo>
                    <a:pt x="574862" y="1010384"/>
                  </a:moveTo>
                  <a:cubicBezTo>
                    <a:pt x="550369" y="1019739"/>
                    <a:pt x="516511" y="1014701"/>
                    <a:pt x="473289" y="995271"/>
                  </a:cubicBezTo>
                  <a:lnTo>
                    <a:pt x="473289" y="1081626"/>
                  </a:lnTo>
                  <a:lnTo>
                    <a:pt x="384682" y="1030533"/>
                  </a:lnTo>
                  <a:lnTo>
                    <a:pt x="384682" y="944898"/>
                  </a:lnTo>
                  <a:cubicBezTo>
                    <a:pt x="378199" y="941300"/>
                    <a:pt x="372436" y="936982"/>
                    <a:pt x="365952" y="932664"/>
                  </a:cubicBezTo>
                  <a:cubicBezTo>
                    <a:pt x="343620" y="917552"/>
                    <a:pt x="320568" y="899562"/>
                    <a:pt x="296075" y="878692"/>
                  </a:cubicBezTo>
                  <a:lnTo>
                    <a:pt x="296075" y="321705"/>
                  </a:lnTo>
                  <a:cubicBezTo>
                    <a:pt x="314805" y="327462"/>
                    <a:pt x="335696" y="336098"/>
                    <a:pt x="358748" y="346892"/>
                  </a:cubicBezTo>
                  <a:cubicBezTo>
                    <a:pt x="367393" y="350490"/>
                    <a:pt x="376037" y="354808"/>
                    <a:pt x="384682" y="359126"/>
                  </a:cubicBezTo>
                  <a:lnTo>
                    <a:pt x="384682" y="273490"/>
                  </a:lnTo>
                  <a:lnTo>
                    <a:pt x="473289" y="324584"/>
                  </a:lnTo>
                  <a:lnTo>
                    <a:pt x="472568" y="412377"/>
                  </a:lnTo>
                  <a:cubicBezTo>
                    <a:pt x="479772" y="418134"/>
                    <a:pt x="486976" y="423172"/>
                    <a:pt x="493459" y="428929"/>
                  </a:cubicBezTo>
                  <a:cubicBezTo>
                    <a:pt x="515791" y="446919"/>
                    <a:pt x="535241" y="467069"/>
                    <a:pt x="551089" y="488658"/>
                  </a:cubicBezTo>
                  <a:cubicBezTo>
                    <a:pt x="566938" y="510246"/>
                    <a:pt x="579184" y="534713"/>
                    <a:pt x="587829" y="560620"/>
                  </a:cubicBezTo>
                  <a:cubicBezTo>
                    <a:pt x="597193" y="586526"/>
                    <a:pt x="601516" y="614591"/>
                    <a:pt x="601516" y="644815"/>
                  </a:cubicBezTo>
                  <a:cubicBezTo>
                    <a:pt x="601516" y="690871"/>
                    <a:pt x="585667" y="718217"/>
                    <a:pt x="553971" y="726133"/>
                  </a:cubicBezTo>
                  <a:cubicBezTo>
                    <a:pt x="580625" y="754918"/>
                    <a:pt x="598634" y="783703"/>
                    <a:pt x="607999" y="813207"/>
                  </a:cubicBezTo>
                  <a:cubicBezTo>
                    <a:pt x="617364" y="841992"/>
                    <a:pt x="622407" y="872216"/>
                    <a:pt x="622407" y="901720"/>
                  </a:cubicBezTo>
                  <a:cubicBezTo>
                    <a:pt x="622407" y="962169"/>
                    <a:pt x="606558" y="998150"/>
                    <a:pt x="574862" y="1010384"/>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33" name="TextBox 32"/>
          <p:cNvSpPr txBox="1"/>
          <p:nvPr/>
        </p:nvSpPr>
        <p:spPr>
          <a:xfrm>
            <a:off x="678180" y="3780225"/>
            <a:ext cx="4560713" cy="954107"/>
          </a:xfrm>
          <a:prstGeom prst="rect">
            <a:avLst/>
          </a:prstGeom>
          <a:noFill/>
        </p:spPr>
        <p:txBody>
          <a:bodyPr wrap="square" rtlCol="0">
            <a:spAutoFit/>
          </a:bodyPr>
          <a:lstStyle/>
          <a:p>
            <a:pPr marL="228600" indent="-228600"/>
            <a:r>
              <a:rPr lang="en-US" dirty="0" smtClean="0">
                <a:solidFill>
                  <a:schemeClr val="tx1"/>
                </a:solidFill>
                <a:latin typeface="Arial Black" pitchFamily="34" charset="0"/>
              </a:rPr>
              <a:t> Presented </a:t>
            </a:r>
            <a:r>
              <a:rPr lang="en-US" dirty="0" smtClean="0">
                <a:solidFill>
                  <a:schemeClr val="tx1"/>
                </a:solidFill>
                <a:latin typeface="Arial Black" pitchFamily="34" charset="0"/>
              </a:rPr>
              <a:t>By:</a:t>
            </a:r>
          </a:p>
          <a:p>
            <a:endParaRPr lang="en-US" dirty="0" smtClean="0">
              <a:solidFill>
                <a:schemeClr val="tx1"/>
              </a:solidFill>
              <a:latin typeface="Arial Black" pitchFamily="34" charset="0"/>
            </a:endParaRPr>
          </a:p>
          <a:p>
            <a:r>
              <a:rPr lang="en-US" dirty="0" smtClean="0">
                <a:solidFill>
                  <a:schemeClr val="tx1"/>
                </a:solidFill>
                <a:latin typeface="Arial Black" pitchFamily="34" charset="0"/>
              </a:rPr>
              <a:t>                       </a:t>
            </a:r>
            <a:r>
              <a:rPr lang="en-US" dirty="0" err="1" smtClean="0">
                <a:solidFill>
                  <a:schemeClr val="tx1"/>
                </a:solidFill>
                <a:latin typeface="Arial Black" pitchFamily="34" charset="0"/>
              </a:rPr>
              <a:t>Shruti</a:t>
            </a:r>
            <a:r>
              <a:rPr lang="en-US" dirty="0" smtClean="0">
                <a:solidFill>
                  <a:schemeClr val="tx1"/>
                </a:solidFill>
                <a:latin typeface="Arial Black" pitchFamily="34" charset="0"/>
              </a:rPr>
              <a:t> </a:t>
            </a:r>
            <a:r>
              <a:rPr lang="en-US" dirty="0" smtClean="0">
                <a:solidFill>
                  <a:schemeClr val="tx1"/>
                </a:solidFill>
                <a:latin typeface="Arial Black" pitchFamily="34" charset="0"/>
              </a:rPr>
              <a:t>  </a:t>
            </a:r>
            <a:r>
              <a:rPr lang="en-US" dirty="0" err="1" smtClean="0">
                <a:solidFill>
                  <a:schemeClr val="tx1"/>
                </a:solidFill>
                <a:latin typeface="Arial Black" pitchFamily="34" charset="0"/>
              </a:rPr>
              <a:t>Bindal</a:t>
            </a:r>
            <a:r>
              <a:rPr lang="en-US" dirty="0" smtClean="0">
                <a:solidFill>
                  <a:schemeClr val="tx1"/>
                </a:solidFill>
                <a:latin typeface="Arial Black" pitchFamily="34" charset="0"/>
              </a:rPr>
              <a:t>  </a:t>
            </a:r>
            <a:r>
              <a:rPr lang="en-US" dirty="0" smtClean="0">
                <a:solidFill>
                  <a:schemeClr val="tx1"/>
                </a:solidFill>
                <a:latin typeface="Arial Black" pitchFamily="34" charset="0"/>
              </a:rPr>
              <a:t>(191500791)</a:t>
            </a:r>
          </a:p>
          <a:p>
            <a:r>
              <a:rPr lang="en-US" dirty="0" smtClean="0">
                <a:solidFill>
                  <a:schemeClr val="tx1"/>
                </a:solidFill>
                <a:latin typeface="Arial Black" pitchFamily="34" charset="0"/>
              </a:rPr>
              <a:t>                       </a:t>
            </a:r>
            <a:r>
              <a:rPr lang="en-US" dirty="0" err="1" smtClean="0">
                <a:solidFill>
                  <a:schemeClr val="tx1"/>
                </a:solidFill>
                <a:latin typeface="Arial Black" pitchFamily="34" charset="0"/>
              </a:rPr>
              <a:t>Chetan</a:t>
            </a:r>
            <a:r>
              <a:rPr lang="en-US" dirty="0" smtClean="0">
                <a:solidFill>
                  <a:schemeClr val="tx1"/>
                </a:solidFill>
                <a:latin typeface="Arial Black" pitchFamily="34" charset="0"/>
              </a:rPr>
              <a:t> </a:t>
            </a:r>
            <a:r>
              <a:rPr lang="en-US" dirty="0" smtClean="0">
                <a:solidFill>
                  <a:schemeClr val="tx1"/>
                </a:solidFill>
                <a:latin typeface="Arial Black" pitchFamily="34" charset="0"/>
              </a:rPr>
              <a:t>Singh </a:t>
            </a:r>
            <a:r>
              <a:rPr lang="en-US" dirty="0" smtClean="0">
                <a:solidFill>
                  <a:schemeClr val="tx1"/>
                </a:solidFill>
                <a:latin typeface="Arial Black" pitchFamily="34" charset="0"/>
              </a:rPr>
              <a:t>(191500227)</a:t>
            </a:r>
            <a:endParaRPr lang="en-US" dirty="0">
              <a:solidFill>
                <a:schemeClr val="tx1"/>
              </a:solidFill>
              <a:latin typeface="Arial Black"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060" y="439700"/>
            <a:ext cx="5307000" cy="396300"/>
          </a:xfrm>
        </p:spPr>
        <p:txBody>
          <a:bodyPr/>
          <a:lstStyle/>
          <a:p>
            <a:r>
              <a:rPr lang="en-US" sz="2800" u="sng" dirty="0" smtClean="0">
                <a:latin typeface="Cooper Black" pitchFamily="18" charset="0"/>
              </a:rPr>
              <a:t>Search Data Page</a:t>
            </a:r>
            <a:endParaRPr lang="en-US" sz="2800" u="sng" dirty="0">
              <a:latin typeface="Cooper Black" pitchFamily="18" charset="0"/>
            </a:endParaRPr>
          </a:p>
        </p:txBody>
      </p:sp>
      <p:sp>
        <p:nvSpPr>
          <p:cNvPr id="3" name="Text Placeholder 2"/>
          <p:cNvSpPr>
            <a:spLocks noGrp="1"/>
          </p:cNvSpPr>
          <p:nvPr>
            <p:ph type="body" idx="1"/>
          </p:nvPr>
        </p:nvSpPr>
        <p:spPr>
          <a:xfrm>
            <a:off x="1784940" y="1211580"/>
            <a:ext cx="4806360" cy="589153"/>
          </a:xfrm>
        </p:spPr>
        <p:txBody>
          <a:bodyPr/>
          <a:lstStyle/>
          <a:p>
            <a:pPr marL="60325" indent="15875">
              <a:buNone/>
            </a:pPr>
            <a:r>
              <a:rPr lang="en-US" sz="1400" dirty="0" smtClean="0">
                <a:latin typeface="Cambria" pitchFamily="18" charset="0"/>
                <a:ea typeface="Cambria" pitchFamily="18" charset="0"/>
              </a:rPr>
              <a:t>In this page, we can search any record of  a player by its name,   age etc.</a:t>
            </a:r>
            <a:endParaRPr lang="en-US" sz="1400" dirty="0">
              <a:latin typeface="Cambria" pitchFamily="18" charset="0"/>
              <a:ea typeface="Cambria" pitchFamily="18" charset="0"/>
            </a:endParaRP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10</a:t>
            </a:fld>
            <a:endParaRPr lang="en"/>
          </a:p>
        </p:txBody>
      </p:sp>
      <p:pic>
        <p:nvPicPr>
          <p:cNvPr id="2050" name="Picture 2"/>
          <p:cNvPicPr>
            <a:picLocks noChangeAspect="1" noChangeArrowheads="1"/>
          </p:cNvPicPr>
          <p:nvPr/>
        </p:nvPicPr>
        <p:blipFill>
          <a:blip r:embed="rId2"/>
          <a:srcRect/>
          <a:stretch>
            <a:fillRect/>
          </a:stretch>
        </p:blipFill>
        <p:spPr bwMode="auto">
          <a:xfrm>
            <a:off x="459060" y="1950720"/>
            <a:ext cx="5639142" cy="265938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9"/>
          <p:cNvSpPr txBox="1">
            <a:spLocks noGrp="1"/>
          </p:cNvSpPr>
          <p:nvPr>
            <p:ph type="title"/>
          </p:nvPr>
        </p:nvSpPr>
        <p:spPr>
          <a:xfrm>
            <a:off x="657180" y="637850"/>
            <a:ext cx="7433400" cy="396300"/>
          </a:xfrm>
          <a:prstGeom prst="rect">
            <a:avLst/>
          </a:prstGeom>
        </p:spPr>
        <p:txBody>
          <a:bodyPr spcFirstLastPara="1" wrap="square" lIns="0" tIns="0" rIns="0" bIns="0" anchor="b" anchorCtr="0">
            <a:noAutofit/>
          </a:bodyPr>
          <a:lstStyle/>
          <a:p>
            <a:pPr lvl="0" algn="l" rtl="0">
              <a:spcBef>
                <a:spcPts val="0"/>
              </a:spcBef>
              <a:spcAft>
                <a:spcPts val="0"/>
              </a:spcAft>
              <a:buNone/>
            </a:pPr>
            <a:r>
              <a:rPr lang="en" sz="2800" u="sng" dirty="0" smtClean="0">
                <a:latin typeface="Cooper Black" pitchFamily="18" charset="0"/>
              </a:rPr>
              <a:t>Update Data Page</a:t>
            </a:r>
            <a:endParaRPr sz="2800" u="sng">
              <a:latin typeface="Cooper Black" pitchFamily="18" charset="0"/>
            </a:endParaRPr>
          </a:p>
        </p:txBody>
      </p:sp>
      <p:sp>
        <p:nvSpPr>
          <p:cNvPr id="265" name="Google Shape;265;p19"/>
          <p:cNvSpPr txBox="1">
            <a:spLocks noGrp="1"/>
          </p:cNvSpPr>
          <p:nvPr>
            <p:ph type="body" idx="1"/>
          </p:nvPr>
        </p:nvSpPr>
        <p:spPr>
          <a:xfrm>
            <a:off x="2143080" y="1353950"/>
            <a:ext cx="4775880" cy="794890"/>
          </a:xfrm>
          <a:prstGeom prst="rect">
            <a:avLst/>
          </a:prstGeom>
        </p:spPr>
        <p:txBody>
          <a:bodyPr spcFirstLastPara="1" wrap="square" lIns="0" tIns="0" rIns="0" bIns="0" anchor="t" anchorCtr="0">
            <a:noAutofit/>
          </a:bodyPr>
          <a:lstStyle/>
          <a:p>
            <a:pPr marL="0" indent="0">
              <a:buNone/>
            </a:pPr>
            <a:r>
              <a:rPr lang="en-US" sz="1400" dirty="0" smtClean="0">
                <a:latin typeface="Cambria" pitchFamily="18" charset="0"/>
                <a:ea typeface="Cambria" pitchFamily="18" charset="0"/>
              </a:rPr>
              <a:t>In</a:t>
            </a:r>
            <a:r>
              <a:rPr lang="en-US" sz="1400" dirty="0" smtClean="0">
                <a:latin typeface="Cambria" pitchFamily="18" charset="0"/>
                <a:ea typeface="Cambria" pitchFamily="18" charset="0"/>
              </a:rPr>
              <a:t> </a:t>
            </a:r>
            <a:r>
              <a:rPr lang="en-US" sz="1400" dirty="0" smtClean="0">
                <a:latin typeface="Cambria" pitchFamily="18" charset="0"/>
                <a:ea typeface="Cambria" pitchFamily="18" charset="0"/>
              </a:rPr>
              <a:t>this page, we can </a:t>
            </a:r>
            <a:r>
              <a:rPr lang="en-US" sz="1400" dirty="0" smtClean="0">
                <a:latin typeface="Cambria" pitchFamily="18" charset="0"/>
                <a:ea typeface="Cambria" pitchFamily="18" charset="0"/>
              </a:rPr>
              <a:t>modify or delete </a:t>
            </a:r>
            <a:r>
              <a:rPr lang="en-US" sz="1400" dirty="0" smtClean="0">
                <a:latin typeface="Cambria" pitchFamily="18" charset="0"/>
                <a:ea typeface="Cambria" pitchFamily="18" charset="0"/>
              </a:rPr>
              <a:t>any record of </a:t>
            </a:r>
            <a:r>
              <a:rPr lang="en-US" sz="1400" dirty="0" smtClean="0">
                <a:latin typeface="Cambria" pitchFamily="18" charset="0"/>
                <a:ea typeface="Cambria" pitchFamily="18" charset="0"/>
              </a:rPr>
              <a:t> players </a:t>
            </a:r>
            <a:r>
              <a:rPr lang="en-US" sz="1400" dirty="0" smtClean="0">
                <a:latin typeface="Cambria" pitchFamily="18" charset="0"/>
                <a:ea typeface="Cambria" pitchFamily="18" charset="0"/>
              </a:rPr>
              <a:t>by </a:t>
            </a:r>
            <a:r>
              <a:rPr lang="en-US" sz="1400" dirty="0" smtClean="0">
                <a:latin typeface="Cambria" pitchFamily="18" charset="0"/>
                <a:ea typeface="Cambria" pitchFamily="18" charset="0"/>
              </a:rPr>
              <a:t>their </a:t>
            </a:r>
            <a:r>
              <a:rPr lang="en-US" sz="1400" dirty="0" smtClean="0">
                <a:latin typeface="Cambria" pitchFamily="18" charset="0"/>
                <a:ea typeface="Cambria" pitchFamily="18" charset="0"/>
              </a:rPr>
              <a:t>name</a:t>
            </a:r>
            <a:r>
              <a:rPr lang="en-US" sz="1400" dirty="0" smtClean="0">
                <a:latin typeface="Cambria" pitchFamily="18" charset="0"/>
                <a:ea typeface="Cambria" pitchFamily="18" charset="0"/>
              </a:rPr>
              <a:t>, </a:t>
            </a:r>
            <a:r>
              <a:rPr lang="en-US" sz="1400" dirty="0" smtClean="0">
                <a:latin typeface="Cambria" pitchFamily="18" charset="0"/>
                <a:ea typeface="Cambria" pitchFamily="18" charset="0"/>
              </a:rPr>
              <a:t>age </a:t>
            </a:r>
            <a:r>
              <a:rPr lang="en-US" sz="1400" dirty="0" smtClean="0">
                <a:latin typeface="Cambria" pitchFamily="18" charset="0"/>
                <a:ea typeface="Cambria" pitchFamily="18" charset="0"/>
              </a:rPr>
              <a:t>etc</a:t>
            </a:r>
            <a:r>
              <a:rPr lang="en-US" sz="1400" dirty="0" smtClean="0">
                <a:latin typeface="Cambria" pitchFamily="18" charset="0"/>
                <a:ea typeface="Cambria" pitchFamily="18" charset="0"/>
              </a:rPr>
              <a:t>.</a:t>
            </a:r>
            <a:r>
              <a:rPr lang="en-US" sz="1400" dirty="0" smtClean="0">
                <a:latin typeface="Cambria" pitchFamily="18" charset="0"/>
                <a:ea typeface="Cambria" pitchFamily="18" charset="0"/>
              </a:rPr>
              <a:t> </a:t>
            </a:r>
            <a:endParaRPr sz="1400">
              <a:latin typeface="Cambria" pitchFamily="18" charset="0"/>
              <a:ea typeface="Cambria" pitchFamily="18" charset="0"/>
            </a:endParaRPr>
          </a:p>
        </p:txBody>
      </p:sp>
      <p:sp>
        <p:nvSpPr>
          <p:cNvPr id="268" name="Google Shape;268;p19"/>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11</a:t>
            </a:fld>
            <a:endParaRPr/>
          </a:p>
        </p:txBody>
      </p:sp>
      <p:pic>
        <p:nvPicPr>
          <p:cNvPr id="3074" name="Picture 2"/>
          <p:cNvPicPr>
            <a:picLocks noChangeAspect="1" noChangeArrowheads="1"/>
          </p:cNvPicPr>
          <p:nvPr/>
        </p:nvPicPr>
        <p:blipFill>
          <a:blip r:embed="rId3"/>
          <a:srcRect/>
          <a:stretch>
            <a:fillRect/>
          </a:stretch>
        </p:blipFill>
        <p:spPr bwMode="auto">
          <a:xfrm>
            <a:off x="657180" y="2148840"/>
            <a:ext cx="6014720" cy="2493067"/>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0"/>
        <p:cNvGrpSpPr/>
        <p:nvPr/>
      </p:nvGrpSpPr>
      <p:grpSpPr>
        <a:xfrm>
          <a:off x="0" y="0"/>
          <a:ext cx="0" cy="0"/>
          <a:chOff x="0" y="0"/>
          <a:chExt cx="0" cy="0"/>
        </a:xfrm>
      </p:grpSpPr>
      <p:sp>
        <p:nvSpPr>
          <p:cNvPr id="281" name="Google Shape;281;p21"/>
          <p:cNvSpPr txBox="1">
            <a:spLocks noGrp="1"/>
          </p:cNvSpPr>
          <p:nvPr>
            <p:ph type="title" idx="4294967295"/>
          </p:nvPr>
        </p:nvSpPr>
        <p:spPr>
          <a:xfrm>
            <a:off x="565740" y="388620"/>
            <a:ext cx="2992800" cy="1028700"/>
          </a:xfrm>
          <a:prstGeom prst="rect">
            <a:avLst/>
          </a:prstGeom>
        </p:spPr>
        <p:txBody>
          <a:bodyPr spcFirstLastPara="1" wrap="square" lIns="0" tIns="0" rIns="0" bIns="0" anchor="ctr" anchorCtr="0">
            <a:noAutofit/>
          </a:bodyPr>
          <a:lstStyle/>
          <a:p>
            <a:pPr lvl="0"/>
            <a:r>
              <a:rPr lang="en" sz="2800" u="sng" dirty="0" smtClean="0">
                <a:latin typeface="Cooper Black" pitchFamily="18" charset="0"/>
              </a:rPr>
              <a:t>Insert Data Page</a:t>
            </a:r>
            <a:endParaRPr sz="2800"/>
          </a:p>
        </p:txBody>
      </p:sp>
      <p:sp>
        <p:nvSpPr>
          <p:cNvPr id="282" name="Google Shape;282;p21"/>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12</a:t>
            </a:fld>
            <a:endParaRPr/>
          </a:p>
        </p:txBody>
      </p:sp>
      <p:pic>
        <p:nvPicPr>
          <p:cNvPr id="4098" name="Picture 2"/>
          <p:cNvPicPr>
            <a:picLocks noChangeAspect="1" noChangeArrowheads="1"/>
          </p:cNvPicPr>
          <p:nvPr/>
        </p:nvPicPr>
        <p:blipFill>
          <a:blip r:embed="rId4"/>
          <a:srcRect/>
          <a:stretch>
            <a:fillRect/>
          </a:stretch>
        </p:blipFill>
        <p:spPr bwMode="auto">
          <a:xfrm>
            <a:off x="565740" y="1830739"/>
            <a:ext cx="5652180" cy="2919111"/>
          </a:xfrm>
          <a:prstGeom prst="rect">
            <a:avLst/>
          </a:prstGeom>
          <a:noFill/>
          <a:ln w="9525">
            <a:noFill/>
            <a:miter lim="800000"/>
            <a:headEnd/>
            <a:tailEnd/>
          </a:ln>
          <a:effectLst/>
        </p:spPr>
      </p:pic>
      <p:sp>
        <p:nvSpPr>
          <p:cNvPr id="5" name="TextBox 4"/>
          <p:cNvSpPr txBox="1"/>
          <p:nvPr/>
        </p:nvSpPr>
        <p:spPr>
          <a:xfrm>
            <a:off x="1508760" y="1263431"/>
            <a:ext cx="5006340" cy="307777"/>
          </a:xfrm>
          <a:prstGeom prst="rect">
            <a:avLst/>
          </a:prstGeom>
          <a:noFill/>
        </p:spPr>
        <p:txBody>
          <a:bodyPr wrap="square" rtlCol="0">
            <a:spAutoFit/>
          </a:bodyPr>
          <a:lstStyle/>
          <a:p>
            <a:r>
              <a:rPr lang="en-US" dirty="0" smtClean="0">
                <a:solidFill>
                  <a:schemeClr val="tx1">
                    <a:lumMod val="95000"/>
                  </a:schemeClr>
                </a:solidFill>
                <a:latin typeface="Cambria" pitchFamily="18" charset="0"/>
                <a:ea typeface="Cambria" pitchFamily="18" charset="0"/>
              </a:rPr>
              <a:t>In this page, we can insert new records in our database.</a:t>
            </a:r>
            <a:endParaRPr lang="en-US" dirty="0">
              <a:solidFill>
                <a:schemeClr val="tx1">
                  <a:lumMod val="95000"/>
                </a:schemeClr>
              </a:solidFill>
              <a:latin typeface="Cambria" pitchFamily="18" charset="0"/>
              <a:ea typeface="Cambria"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8"/>
          <p:cNvSpPr txBox="1">
            <a:spLocks noGrp="1"/>
          </p:cNvSpPr>
          <p:nvPr>
            <p:ph type="body" idx="1"/>
          </p:nvPr>
        </p:nvSpPr>
        <p:spPr>
          <a:xfrm>
            <a:off x="2137360" y="1433007"/>
            <a:ext cx="4118775" cy="52538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400" b="1" dirty="0" smtClean="0">
                <a:latin typeface="Cambria" pitchFamily="18" charset="0"/>
                <a:ea typeface="Cambria" pitchFamily="18" charset="0"/>
              </a:rPr>
              <a:t>This page stores the database of the website. </a:t>
            </a:r>
            <a:endParaRPr sz="1400">
              <a:latin typeface="Cambria" pitchFamily="18" charset="0"/>
              <a:ea typeface="Cambria" pitchFamily="18" charset="0"/>
            </a:endParaRPr>
          </a:p>
        </p:txBody>
      </p:sp>
      <p:sp>
        <p:nvSpPr>
          <p:cNvPr id="231" name="Google Shape;231;p18"/>
          <p:cNvSpPr txBox="1">
            <a:spLocks noGrp="1"/>
          </p:cNvSpPr>
          <p:nvPr>
            <p:ph type="title"/>
          </p:nvPr>
        </p:nvSpPr>
        <p:spPr>
          <a:xfrm>
            <a:off x="495460" y="633976"/>
            <a:ext cx="5307000" cy="396300"/>
          </a:xfrm>
          <a:prstGeom prst="rect">
            <a:avLst/>
          </a:prstGeom>
        </p:spPr>
        <p:txBody>
          <a:bodyPr spcFirstLastPara="1" wrap="square" lIns="0" tIns="0" rIns="0" bIns="0" anchor="b" anchorCtr="0">
            <a:noAutofit/>
          </a:bodyPr>
          <a:lstStyle/>
          <a:p>
            <a:pPr lvl="0"/>
            <a:r>
              <a:rPr lang="en" u="sng" dirty="0" smtClean="0">
                <a:latin typeface="Cooper Black" pitchFamily="18" charset="0"/>
              </a:rPr>
              <a:t>Database Page</a:t>
            </a:r>
            <a:endParaRPr/>
          </a:p>
        </p:txBody>
      </p:sp>
      <p:sp>
        <p:nvSpPr>
          <p:cNvPr id="233" name="Google Shape;233;p18"/>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13</a:t>
            </a:fld>
            <a:endParaRPr/>
          </a:p>
        </p:txBody>
      </p:sp>
      <p:grpSp>
        <p:nvGrpSpPr>
          <p:cNvPr id="32" name="Grupo 31">
            <a:extLst>
              <a:ext uri="{FF2B5EF4-FFF2-40B4-BE49-F238E27FC236}">
                <a16:creationId xmlns="" xmlns:a16="http://schemas.microsoft.com/office/drawing/2014/main" id="{27D7F53F-206B-D74E-A127-965CDA9C634C}"/>
              </a:ext>
            </a:extLst>
          </p:cNvPr>
          <p:cNvGrpSpPr/>
          <p:nvPr/>
        </p:nvGrpSpPr>
        <p:grpSpPr>
          <a:xfrm>
            <a:off x="6499860" y="720387"/>
            <a:ext cx="2346636" cy="3852570"/>
            <a:chOff x="996049" y="1552369"/>
            <a:chExt cx="485510" cy="684774"/>
          </a:xfrm>
        </p:grpSpPr>
        <p:sp>
          <p:nvSpPr>
            <p:cNvPr id="33" name="Google Shape;902;p46">
              <a:extLst>
                <a:ext uri="{FF2B5EF4-FFF2-40B4-BE49-F238E27FC236}">
                  <a16:creationId xmlns="" xmlns:a16="http://schemas.microsoft.com/office/drawing/2014/main" id="{ADE9C839-9010-8F44-8D5C-E3A472A8B99B}"/>
                </a:ext>
              </a:extLst>
            </p:cNvPr>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 name="Google Shape;903;p46">
              <a:extLst>
                <a:ext uri="{FF2B5EF4-FFF2-40B4-BE49-F238E27FC236}">
                  <a16:creationId xmlns="" xmlns:a16="http://schemas.microsoft.com/office/drawing/2014/main" id="{335A1274-4121-F84D-A635-1EB9A4CCFE56}"/>
                </a:ext>
              </a:extLst>
            </p:cNvPr>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 name="Google Shape;904;p46">
              <a:extLst>
                <a:ext uri="{FF2B5EF4-FFF2-40B4-BE49-F238E27FC236}">
                  <a16:creationId xmlns="" xmlns:a16="http://schemas.microsoft.com/office/drawing/2014/main" id="{D4D1A8AE-09CD-CC43-8DB0-6EC46D024BAC}"/>
                </a:ext>
              </a:extLst>
            </p:cNvPr>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 name="Google Shape;905;p46">
              <a:extLst>
                <a:ext uri="{FF2B5EF4-FFF2-40B4-BE49-F238E27FC236}">
                  <a16:creationId xmlns="" xmlns:a16="http://schemas.microsoft.com/office/drawing/2014/main" id="{E32FACC0-89B5-8948-A06C-5E60902068C6}"/>
                </a:ext>
              </a:extLst>
            </p:cNvPr>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7" name="Google Shape;906;p46">
              <a:extLst>
                <a:ext uri="{FF2B5EF4-FFF2-40B4-BE49-F238E27FC236}">
                  <a16:creationId xmlns="" xmlns:a16="http://schemas.microsoft.com/office/drawing/2014/main" id="{4A6F7ADA-2221-104F-873B-9FA176D3B94A}"/>
                </a:ext>
              </a:extLst>
            </p:cNvPr>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8" name="Google Shape;907;p46">
              <a:extLst>
                <a:ext uri="{FF2B5EF4-FFF2-40B4-BE49-F238E27FC236}">
                  <a16:creationId xmlns="" xmlns:a16="http://schemas.microsoft.com/office/drawing/2014/main" id="{6FA45E0E-0571-5847-9CB1-9A8F67DD1FB2}"/>
                </a:ext>
              </a:extLst>
            </p:cNvPr>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9" name="Google Shape;908;p46">
              <a:extLst>
                <a:ext uri="{FF2B5EF4-FFF2-40B4-BE49-F238E27FC236}">
                  <a16:creationId xmlns="" xmlns:a16="http://schemas.microsoft.com/office/drawing/2014/main" id="{FDC65089-E99B-9F4F-B5BA-243D808FEF48}"/>
                </a:ext>
              </a:extLst>
            </p:cNvPr>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0" name="Google Shape;909;p46">
              <a:extLst>
                <a:ext uri="{FF2B5EF4-FFF2-40B4-BE49-F238E27FC236}">
                  <a16:creationId xmlns="" xmlns:a16="http://schemas.microsoft.com/office/drawing/2014/main" id="{48445B42-FE69-8D4D-9417-D33EFDCF2293}"/>
                </a:ext>
              </a:extLst>
            </p:cNvPr>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 name="Google Shape;910;p46">
              <a:extLst>
                <a:ext uri="{FF2B5EF4-FFF2-40B4-BE49-F238E27FC236}">
                  <a16:creationId xmlns="" xmlns:a16="http://schemas.microsoft.com/office/drawing/2014/main" id="{88ADB674-7131-1D4A-BBE7-E13B89F2D9DA}"/>
                </a:ext>
              </a:extLst>
            </p:cNvPr>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2" name="Google Shape;911;p46">
              <a:extLst>
                <a:ext uri="{FF2B5EF4-FFF2-40B4-BE49-F238E27FC236}">
                  <a16:creationId xmlns="" xmlns:a16="http://schemas.microsoft.com/office/drawing/2014/main" id="{D1BACE58-8B51-9149-8067-B322DC9159AA}"/>
                </a:ext>
              </a:extLst>
            </p:cNvPr>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3" name="Google Shape;912;p46">
              <a:extLst>
                <a:ext uri="{FF2B5EF4-FFF2-40B4-BE49-F238E27FC236}">
                  <a16:creationId xmlns="" xmlns:a16="http://schemas.microsoft.com/office/drawing/2014/main" id="{F8D6A5C9-4FFB-A248-BDA4-38A8096B9E73}"/>
                </a:ext>
              </a:extLst>
            </p:cNvPr>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 name="Google Shape;913;p46">
              <a:extLst>
                <a:ext uri="{FF2B5EF4-FFF2-40B4-BE49-F238E27FC236}">
                  <a16:creationId xmlns="" xmlns:a16="http://schemas.microsoft.com/office/drawing/2014/main" id="{FE86E837-BB1E-B74A-B389-AEC13F0C61F2}"/>
                </a:ext>
              </a:extLst>
            </p:cNvPr>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 name="Google Shape;914;p46">
              <a:extLst>
                <a:ext uri="{FF2B5EF4-FFF2-40B4-BE49-F238E27FC236}">
                  <a16:creationId xmlns="" xmlns:a16="http://schemas.microsoft.com/office/drawing/2014/main" id="{6A7E626B-EC52-C543-9825-21491672C695}"/>
                </a:ext>
              </a:extLst>
            </p:cNvPr>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 name="Google Shape;915;p46">
              <a:extLst>
                <a:ext uri="{FF2B5EF4-FFF2-40B4-BE49-F238E27FC236}">
                  <a16:creationId xmlns="" xmlns:a16="http://schemas.microsoft.com/office/drawing/2014/main" id="{16031D86-5C06-5541-B19C-2F3BE6E5E671}"/>
                </a:ext>
              </a:extLst>
            </p:cNvPr>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 name="Google Shape;916;p46">
              <a:extLst>
                <a:ext uri="{FF2B5EF4-FFF2-40B4-BE49-F238E27FC236}">
                  <a16:creationId xmlns="" xmlns:a16="http://schemas.microsoft.com/office/drawing/2014/main" id="{D02F4EFF-AE49-6145-B72E-D27550E83D74}"/>
                </a:ext>
              </a:extLst>
            </p:cNvPr>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 name="Google Shape;917;p46">
              <a:extLst>
                <a:ext uri="{FF2B5EF4-FFF2-40B4-BE49-F238E27FC236}">
                  <a16:creationId xmlns="" xmlns:a16="http://schemas.microsoft.com/office/drawing/2014/main" id="{FC115EF8-11A8-2548-AFA3-23752B46CF20}"/>
                </a:ext>
              </a:extLst>
            </p:cNvPr>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 name="Google Shape;918;p46">
              <a:extLst>
                <a:ext uri="{FF2B5EF4-FFF2-40B4-BE49-F238E27FC236}">
                  <a16:creationId xmlns="" xmlns:a16="http://schemas.microsoft.com/office/drawing/2014/main" id="{E54C2B83-DC51-444F-A417-DFC3D42DBE81}"/>
                </a:ext>
              </a:extLst>
            </p:cNvPr>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 name="Google Shape;919;p46">
              <a:extLst>
                <a:ext uri="{FF2B5EF4-FFF2-40B4-BE49-F238E27FC236}">
                  <a16:creationId xmlns="" xmlns:a16="http://schemas.microsoft.com/office/drawing/2014/main" id="{3C5A5D38-ECBB-CA4B-AC3D-53B44E8CED8C}"/>
                </a:ext>
              </a:extLst>
            </p:cNvPr>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 name="Google Shape;920;p46">
              <a:extLst>
                <a:ext uri="{FF2B5EF4-FFF2-40B4-BE49-F238E27FC236}">
                  <a16:creationId xmlns="" xmlns:a16="http://schemas.microsoft.com/office/drawing/2014/main" id="{92428EE1-2A41-C04D-AFDA-1E0CDC80C136}"/>
                </a:ext>
              </a:extLst>
            </p:cNvPr>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 name="Google Shape;921;p46">
              <a:extLst>
                <a:ext uri="{FF2B5EF4-FFF2-40B4-BE49-F238E27FC236}">
                  <a16:creationId xmlns="" xmlns:a16="http://schemas.microsoft.com/office/drawing/2014/main" id="{6F68255C-138C-7747-B125-83E496D55536}"/>
                </a:ext>
              </a:extLst>
            </p:cNvPr>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 name="Google Shape;922;p46">
              <a:extLst>
                <a:ext uri="{FF2B5EF4-FFF2-40B4-BE49-F238E27FC236}">
                  <a16:creationId xmlns="" xmlns:a16="http://schemas.microsoft.com/office/drawing/2014/main" id="{DB2A7262-131B-3145-82C2-BA186A086260}"/>
                </a:ext>
              </a:extLst>
            </p:cNvPr>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 name="Google Shape;923;p46">
              <a:extLst>
                <a:ext uri="{FF2B5EF4-FFF2-40B4-BE49-F238E27FC236}">
                  <a16:creationId xmlns="" xmlns:a16="http://schemas.microsoft.com/office/drawing/2014/main" id="{555CBBFA-96D6-8B44-975E-7FFF594F6517}"/>
                </a:ext>
              </a:extLst>
            </p:cNvPr>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5" name="Google Shape;924;p46">
              <a:extLst>
                <a:ext uri="{FF2B5EF4-FFF2-40B4-BE49-F238E27FC236}">
                  <a16:creationId xmlns="" xmlns:a16="http://schemas.microsoft.com/office/drawing/2014/main" id="{D916518A-D3DC-E546-87A7-451A44B96F8C}"/>
                </a:ext>
              </a:extLst>
            </p:cNvPr>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6" name="Google Shape;925;p46">
              <a:extLst>
                <a:ext uri="{FF2B5EF4-FFF2-40B4-BE49-F238E27FC236}">
                  <a16:creationId xmlns="" xmlns:a16="http://schemas.microsoft.com/office/drawing/2014/main" id="{0E9F9831-8332-784A-88BF-5AE2B538CAA7}"/>
                </a:ext>
              </a:extLst>
            </p:cNvPr>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7" name="Google Shape;926;p46">
              <a:extLst>
                <a:ext uri="{FF2B5EF4-FFF2-40B4-BE49-F238E27FC236}">
                  <a16:creationId xmlns="" xmlns:a16="http://schemas.microsoft.com/office/drawing/2014/main" id="{20290011-3A1B-2E45-971D-9279BC3E9284}"/>
                </a:ext>
              </a:extLst>
            </p:cNvPr>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pic>
        <p:nvPicPr>
          <p:cNvPr id="5122" name="Picture 2"/>
          <p:cNvPicPr>
            <a:picLocks noChangeAspect="1" noChangeArrowheads="1"/>
          </p:cNvPicPr>
          <p:nvPr/>
        </p:nvPicPr>
        <p:blipFill>
          <a:blip r:embed="rId3"/>
          <a:srcRect/>
          <a:stretch>
            <a:fillRect/>
          </a:stretch>
        </p:blipFill>
        <p:spPr bwMode="auto">
          <a:xfrm>
            <a:off x="495460" y="1958387"/>
            <a:ext cx="5819709" cy="2818018"/>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4" name="Google Shape;274;p20"/>
          <p:cNvSpPr txBox="1">
            <a:spLocks noGrp="1"/>
          </p:cNvSpPr>
          <p:nvPr>
            <p:ph type="title"/>
          </p:nvPr>
        </p:nvSpPr>
        <p:spPr>
          <a:xfrm>
            <a:off x="489540" y="637850"/>
            <a:ext cx="4348500" cy="396300"/>
          </a:xfrm>
          <a:prstGeom prst="rect">
            <a:avLst/>
          </a:prstGeom>
        </p:spPr>
        <p:txBody>
          <a:bodyPr spcFirstLastPara="1" wrap="square" lIns="0" tIns="0" rIns="0" bIns="0" anchor="b" anchorCtr="0">
            <a:noAutofit/>
          </a:bodyPr>
          <a:lstStyle/>
          <a:p>
            <a:pPr lvl="0" algn="l" rtl="0">
              <a:spcBef>
                <a:spcPts val="0"/>
              </a:spcBef>
              <a:spcAft>
                <a:spcPts val="0"/>
              </a:spcAft>
              <a:buNone/>
            </a:pPr>
            <a:r>
              <a:rPr lang="en-US" sz="2800" u="sng" dirty="0" smtClean="0">
                <a:latin typeface="Cooper Black" pitchFamily="18" charset="0"/>
              </a:rPr>
              <a:t>Procedures Page</a:t>
            </a:r>
            <a:endParaRPr sz="2800" u="sng">
              <a:latin typeface="Cooper Black" pitchFamily="18" charset="0"/>
            </a:endParaRPr>
          </a:p>
        </p:txBody>
      </p:sp>
      <p:sp>
        <p:nvSpPr>
          <p:cNvPr id="275" name="Google Shape;275;p20"/>
          <p:cNvSpPr txBox="1">
            <a:spLocks noGrp="1"/>
          </p:cNvSpPr>
          <p:nvPr>
            <p:ph type="body" idx="1"/>
          </p:nvPr>
        </p:nvSpPr>
        <p:spPr>
          <a:xfrm>
            <a:off x="2310720" y="1353948"/>
            <a:ext cx="4348500" cy="695832"/>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US" sz="1400" dirty="0" smtClean="0">
                <a:latin typeface="Cambria" pitchFamily="18" charset="0"/>
                <a:ea typeface="Cambria" pitchFamily="18" charset="0"/>
              </a:rPr>
              <a:t>This page shows the list of various triggers such as insert, update and delete.</a:t>
            </a:r>
            <a:endParaRPr sz="1400">
              <a:latin typeface="Cambria" pitchFamily="18" charset="0"/>
              <a:ea typeface="Cambria" pitchFamily="18" charset="0"/>
            </a:endParaRPr>
          </a:p>
        </p:txBody>
      </p:sp>
      <p:sp>
        <p:nvSpPr>
          <p:cNvPr id="276" name="Google Shape;276;p20"/>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14</a:t>
            </a:fld>
            <a:endParaRPr/>
          </a:p>
        </p:txBody>
      </p:sp>
      <p:pic>
        <p:nvPicPr>
          <p:cNvPr id="6146" name="Picture 2"/>
          <p:cNvPicPr>
            <a:picLocks noChangeAspect="1" noChangeArrowheads="1"/>
          </p:cNvPicPr>
          <p:nvPr/>
        </p:nvPicPr>
        <p:blipFill>
          <a:blip r:embed="rId3"/>
          <a:srcRect/>
          <a:stretch>
            <a:fillRect/>
          </a:stretch>
        </p:blipFill>
        <p:spPr bwMode="auto">
          <a:xfrm>
            <a:off x="489540" y="2049780"/>
            <a:ext cx="6202014" cy="2674619"/>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23"/>
          <p:cNvSpPr txBox="1">
            <a:spLocks noGrp="1"/>
          </p:cNvSpPr>
          <p:nvPr>
            <p:ph type="title"/>
          </p:nvPr>
        </p:nvSpPr>
        <p:spPr>
          <a:xfrm>
            <a:off x="695280" y="439700"/>
            <a:ext cx="5307000" cy="396300"/>
          </a:xfrm>
          <a:prstGeom prst="rect">
            <a:avLst/>
          </a:prstGeom>
        </p:spPr>
        <p:txBody>
          <a:bodyPr spcFirstLastPara="1" wrap="square" lIns="0" tIns="0" rIns="0" bIns="0" anchor="b" anchorCtr="0">
            <a:noAutofit/>
          </a:bodyPr>
          <a:lstStyle/>
          <a:p>
            <a:pPr lvl="0"/>
            <a:r>
              <a:rPr lang="en-US" u="sng" dirty="0" smtClean="0">
                <a:latin typeface="Cooper Black" pitchFamily="18" charset="0"/>
              </a:rPr>
              <a:t>About </a:t>
            </a:r>
            <a:r>
              <a:rPr lang="en-US" u="sng" dirty="0" smtClean="0">
                <a:latin typeface="Cooper Black" pitchFamily="18" charset="0"/>
              </a:rPr>
              <a:t>Page</a:t>
            </a:r>
            <a:endParaRPr/>
          </a:p>
        </p:txBody>
      </p:sp>
      <p:sp>
        <p:nvSpPr>
          <p:cNvPr id="310" name="Google Shape;310;p23"/>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15</a:t>
            </a:fld>
            <a:endParaRPr/>
          </a:p>
        </p:txBody>
      </p:sp>
      <p:sp>
        <p:nvSpPr>
          <p:cNvPr id="5" name="TextBox 4"/>
          <p:cNvSpPr txBox="1"/>
          <p:nvPr/>
        </p:nvSpPr>
        <p:spPr>
          <a:xfrm>
            <a:off x="2232660" y="1066800"/>
            <a:ext cx="4518660" cy="738664"/>
          </a:xfrm>
          <a:prstGeom prst="rect">
            <a:avLst/>
          </a:prstGeom>
          <a:noFill/>
        </p:spPr>
        <p:txBody>
          <a:bodyPr wrap="square" rtlCol="0">
            <a:spAutoFit/>
          </a:bodyPr>
          <a:lstStyle/>
          <a:p>
            <a:r>
              <a:rPr lang="en-US" dirty="0" smtClean="0">
                <a:solidFill>
                  <a:schemeClr val="tx1">
                    <a:lumMod val="95000"/>
                  </a:schemeClr>
                </a:solidFill>
                <a:latin typeface="Cambria" pitchFamily="18" charset="0"/>
                <a:ea typeface="Cambria" pitchFamily="18" charset="0"/>
              </a:rPr>
              <a:t>This page gives the description about the project as well as the links to contact the developer of the project in case of some issue.</a:t>
            </a:r>
            <a:endParaRPr lang="en-US" dirty="0">
              <a:solidFill>
                <a:schemeClr val="tx1">
                  <a:lumMod val="95000"/>
                </a:schemeClr>
              </a:solidFill>
              <a:latin typeface="Cambria" pitchFamily="18" charset="0"/>
              <a:ea typeface="Cambria" pitchFamily="18" charset="0"/>
            </a:endParaRPr>
          </a:p>
        </p:txBody>
      </p:sp>
      <p:pic>
        <p:nvPicPr>
          <p:cNvPr id="7170" name="Picture 2"/>
          <p:cNvPicPr>
            <a:picLocks noChangeAspect="1" noChangeArrowheads="1"/>
          </p:cNvPicPr>
          <p:nvPr/>
        </p:nvPicPr>
        <p:blipFill>
          <a:blip r:embed="rId3"/>
          <a:srcRect/>
          <a:stretch>
            <a:fillRect/>
          </a:stretch>
        </p:blipFill>
        <p:spPr bwMode="auto">
          <a:xfrm>
            <a:off x="695280" y="2079676"/>
            <a:ext cx="5675630" cy="2670174"/>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16</a:t>
            </a:fld>
            <a:endParaRPr lang="en"/>
          </a:p>
        </p:txBody>
      </p:sp>
      <p:pic>
        <p:nvPicPr>
          <p:cNvPr id="8194" name="Picture 2"/>
          <p:cNvPicPr>
            <a:picLocks noChangeAspect="1" noChangeArrowheads="1"/>
          </p:cNvPicPr>
          <p:nvPr/>
        </p:nvPicPr>
        <p:blipFill>
          <a:blip r:embed="rId2"/>
          <a:srcRect/>
          <a:stretch>
            <a:fillRect/>
          </a:stretch>
        </p:blipFill>
        <p:spPr bwMode="auto">
          <a:xfrm>
            <a:off x="1341120" y="1030624"/>
            <a:ext cx="6941820" cy="3405486"/>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100000">
              <a:schemeClr val="accent2"/>
            </a:gs>
          </a:gsLst>
          <a:path path="circle">
            <a:fillToRect l="100000" t="100000"/>
          </a:path>
          <a:tileRect r="-100000" b="-100000"/>
        </a:gradFill>
        <a:effectLst/>
      </p:bgPr>
    </p:bg>
    <p:spTree>
      <p:nvGrpSpPr>
        <p:cNvPr id="1" name="Shape 341"/>
        <p:cNvGrpSpPr/>
        <p:nvPr/>
      </p:nvGrpSpPr>
      <p:grpSpPr>
        <a:xfrm>
          <a:off x="0" y="0"/>
          <a:ext cx="0" cy="0"/>
          <a:chOff x="0" y="0"/>
          <a:chExt cx="0" cy="0"/>
        </a:xfrm>
      </p:grpSpPr>
      <p:sp>
        <p:nvSpPr>
          <p:cNvPr id="342" name="Google Shape;342;p25"/>
          <p:cNvSpPr txBox="1">
            <a:spLocks noGrp="1"/>
          </p:cNvSpPr>
          <p:nvPr>
            <p:ph type="ctrTitle" idx="4294967295"/>
          </p:nvPr>
        </p:nvSpPr>
        <p:spPr>
          <a:xfrm>
            <a:off x="1260000" y="1897380"/>
            <a:ext cx="74334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8000" dirty="0" smtClean="0">
                <a:solidFill>
                  <a:schemeClr val="accent5"/>
                </a:solidFill>
                <a:latin typeface="Imprint MT Shadow" pitchFamily="82" charset="0"/>
              </a:rPr>
              <a:t>Thank You !!</a:t>
            </a:r>
            <a:endParaRPr sz="8000">
              <a:solidFill>
                <a:schemeClr val="accent5"/>
              </a:solidFill>
              <a:latin typeface="Imprint MT Shadow" pitchFamily="82" charset="0"/>
            </a:endParaRPr>
          </a:p>
        </p:txBody>
      </p:sp>
      <p:sp>
        <p:nvSpPr>
          <p:cNvPr id="344" name="Google Shape;344;p25"/>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17</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2"/>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u="sng" dirty="0" smtClean="0">
                <a:latin typeface="Cooper Black" pitchFamily="18" charset="0"/>
              </a:rPr>
              <a:t>OUTLINE</a:t>
            </a:r>
            <a:endParaRPr sz="2800" u="sng">
              <a:latin typeface="Cooper Black" pitchFamily="18" charset="0"/>
            </a:endParaRPr>
          </a:p>
        </p:txBody>
      </p:sp>
      <p:sp>
        <p:nvSpPr>
          <p:cNvPr id="108" name="Google Shape;108;p12"/>
          <p:cNvSpPr txBox="1">
            <a:spLocks noGrp="1"/>
          </p:cNvSpPr>
          <p:nvPr>
            <p:ph type="body" idx="1"/>
          </p:nvPr>
        </p:nvSpPr>
        <p:spPr>
          <a:xfrm>
            <a:off x="742520" y="1815050"/>
            <a:ext cx="3585855" cy="1633800"/>
          </a:xfrm>
          <a:prstGeom prst="rect">
            <a:avLst/>
          </a:prstGeom>
        </p:spPr>
        <p:txBody>
          <a:bodyPr spcFirstLastPara="1" wrap="square" lIns="0" tIns="0" rIns="0" bIns="0" anchor="t" anchorCtr="0">
            <a:noAutofit/>
          </a:bodyPr>
          <a:lstStyle/>
          <a:p>
            <a:pPr marL="0" indent="0">
              <a:buClr>
                <a:schemeClr val="tx1"/>
              </a:buClr>
              <a:buSzPts val="1100"/>
              <a:buFont typeface="Wingdings" pitchFamily="2" charset="2"/>
              <a:buChar char="Ø"/>
            </a:pPr>
            <a:r>
              <a:rPr lang="en-US" sz="2200" dirty="0" smtClean="0">
                <a:solidFill>
                  <a:schemeClr val="tx1"/>
                </a:solidFill>
                <a:latin typeface="Cambria" pitchFamily="18" charset="0"/>
                <a:ea typeface="Cambria" pitchFamily="18" charset="0"/>
                <a:cs typeface="Calibri" pitchFamily="34" charset="0"/>
              </a:rPr>
              <a:t>About the Project</a:t>
            </a:r>
          </a:p>
          <a:p>
            <a:pPr marL="0" indent="0">
              <a:buClr>
                <a:schemeClr val="tx1"/>
              </a:buClr>
              <a:buSzPts val="1100"/>
              <a:buFont typeface="Wingdings" pitchFamily="2" charset="2"/>
              <a:buChar char="Ø"/>
            </a:pPr>
            <a:r>
              <a:rPr lang="en-US" sz="2200" dirty="0" smtClean="0">
                <a:solidFill>
                  <a:schemeClr val="tx1"/>
                </a:solidFill>
                <a:latin typeface="Cambria" pitchFamily="18" charset="0"/>
                <a:ea typeface="Cambria" pitchFamily="18" charset="0"/>
                <a:cs typeface="Calibri" pitchFamily="34" charset="0"/>
              </a:rPr>
              <a:t> Objectives</a:t>
            </a:r>
          </a:p>
          <a:p>
            <a:pPr marL="0" indent="0">
              <a:buClr>
                <a:schemeClr val="tx1"/>
              </a:buClr>
              <a:buSzPts val="1100"/>
              <a:buFont typeface="Wingdings" pitchFamily="2" charset="2"/>
              <a:buChar char="Ø"/>
            </a:pPr>
            <a:r>
              <a:rPr lang="en-US" sz="2200" dirty="0" smtClean="0">
                <a:solidFill>
                  <a:schemeClr val="tx1"/>
                </a:solidFill>
                <a:latin typeface="Cambria" pitchFamily="18" charset="0"/>
                <a:ea typeface="Cambria" pitchFamily="18" charset="0"/>
                <a:cs typeface="Calibri" pitchFamily="34" charset="0"/>
              </a:rPr>
              <a:t> Requirements</a:t>
            </a:r>
          </a:p>
          <a:p>
            <a:pPr marL="0" indent="0">
              <a:buClr>
                <a:schemeClr val="tx1"/>
              </a:buClr>
              <a:buSzPts val="1100"/>
              <a:buFont typeface="Wingdings" pitchFamily="2" charset="2"/>
              <a:buChar char="Ø"/>
            </a:pPr>
            <a:r>
              <a:rPr lang="en-US" sz="2200" dirty="0" smtClean="0">
                <a:solidFill>
                  <a:schemeClr val="tx1"/>
                </a:solidFill>
                <a:latin typeface="Cambria" pitchFamily="18" charset="0"/>
                <a:ea typeface="Cambria" pitchFamily="18" charset="0"/>
                <a:cs typeface="Calibri" pitchFamily="34" charset="0"/>
              </a:rPr>
              <a:t> Snapshots of the website</a:t>
            </a:r>
          </a:p>
          <a:p>
            <a:pPr marL="0" lvl="0" indent="0" algn="l" rtl="0">
              <a:spcBef>
                <a:spcPts val="0"/>
              </a:spcBef>
              <a:spcAft>
                <a:spcPts val="0"/>
              </a:spcAft>
              <a:buClr>
                <a:schemeClr val="dk1"/>
              </a:buClr>
              <a:buSzPts val="1100"/>
              <a:buFont typeface="Arial"/>
              <a:buNone/>
            </a:pPr>
            <a:endParaRPr/>
          </a:p>
        </p:txBody>
      </p:sp>
      <p:sp>
        <p:nvSpPr>
          <p:cNvPr id="110" name="Google Shape;110;p12"/>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300" y="533400"/>
            <a:ext cx="5307000" cy="396300"/>
          </a:xfrm>
        </p:spPr>
        <p:txBody>
          <a:bodyPr/>
          <a:lstStyle/>
          <a:p>
            <a:r>
              <a:rPr lang="en-US" sz="2800" u="sng" dirty="0" smtClean="0">
                <a:latin typeface="Cooper Black" pitchFamily="18" charset="0"/>
              </a:rPr>
              <a:t>About The Project</a:t>
            </a:r>
            <a:endParaRPr lang="en-US" sz="2800" u="sng" dirty="0">
              <a:latin typeface="Cooper Black" pitchFamily="18" charset="0"/>
            </a:endParaRPr>
          </a:p>
        </p:txBody>
      </p:sp>
      <p:sp>
        <p:nvSpPr>
          <p:cNvPr id="5" name="Text Placeholder 4"/>
          <p:cNvSpPr>
            <a:spLocks noGrp="1"/>
          </p:cNvSpPr>
          <p:nvPr>
            <p:ph type="body" idx="1"/>
          </p:nvPr>
        </p:nvSpPr>
        <p:spPr>
          <a:xfrm>
            <a:off x="670560" y="1249680"/>
            <a:ext cx="7322820" cy="3649980"/>
          </a:xfrm>
        </p:spPr>
        <p:txBody>
          <a:bodyPr/>
          <a:lstStyle/>
          <a:p>
            <a:pPr marL="0" indent="15875" algn="just">
              <a:buClr>
                <a:schemeClr val="tx1"/>
              </a:buClr>
              <a:buNone/>
            </a:pPr>
            <a:r>
              <a:rPr lang="en-US" sz="1200" dirty="0" smtClean="0">
                <a:latin typeface="Cambria" pitchFamily="18" charset="0"/>
                <a:ea typeface="Cambria" pitchFamily="18" charset="0"/>
              </a:rPr>
              <a:t>This </a:t>
            </a:r>
            <a:r>
              <a:rPr lang="en-US" sz="1200" dirty="0" smtClean="0">
                <a:latin typeface="Cambria" pitchFamily="18" charset="0"/>
                <a:ea typeface="Cambria" pitchFamily="18" charset="0"/>
              </a:rPr>
              <a:t>project consists of player details, which describes about player </a:t>
            </a:r>
            <a:r>
              <a:rPr lang="en-US" sz="1200" dirty="0" err="1" smtClean="0">
                <a:latin typeface="Cambria" pitchFamily="18" charset="0"/>
                <a:ea typeface="Cambria" pitchFamily="18" charset="0"/>
              </a:rPr>
              <a:t>biodata</a:t>
            </a:r>
            <a:r>
              <a:rPr lang="en-US" sz="1200" dirty="0" smtClean="0">
                <a:latin typeface="Cambria" pitchFamily="18" charset="0"/>
                <a:ea typeface="Cambria" pitchFamily="18" charset="0"/>
              </a:rPr>
              <a:t> such as age and nationality. It also </a:t>
            </a:r>
            <a:r>
              <a:rPr lang="en-US" sz="1200" dirty="0" smtClean="0">
                <a:latin typeface="Cambria" pitchFamily="18" charset="0"/>
                <a:ea typeface="Cambria" pitchFamily="18" charset="0"/>
              </a:rPr>
              <a:t>              </a:t>
            </a:r>
            <a:r>
              <a:rPr lang="en-US" sz="1200" dirty="0" smtClean="0">
                <a:latin typeface="Cambria" pitchFamily="18" charset="0"/>
                <a:ea typeface="Cambria" pitchFamily="18" charset="0"/>
              </a:rPr>
              <a:t> </a:t>
            </a:r>
            <a:r>
              <a:rPr lang="en-US" sz="1200" dirty="0" smtClean="0">
                <a:latin typeface="Cambria" pitchFamily="18" charset="0"/>
                <a:ea typeface="Cambria" pitchFamily="18" charset="0"/>
              </a:rPr>
              <a:t>    </a:t>
            </a:r>
            <a:r>
              <a:rPr lang="en-US" sz="1200" dirty="0" smtClean="0">
                <a:latin typeface="Cambria" pitchFamily="18" charset="0"/>
                <a:ea typeface="Cambria" pitchFamily="18" charset="0"/>
              </a:rPr>
              <a:t> </a:t>
            </a:r>
            <a:r>
              <a:rPr lang="en-US" sz="1200" dirty="0" smtClean="0">
                <a:latin typeface="Cambria" pitchFamily="18" charset="0"/>
                <a:ea typeface="Cambria" pitchFamily="18" charset="0"/>
              </a:rPr>
              <a:t> consists </a:t>
            </a:r>
            <a:r>
              <a:rPr lang="en-US" sz="1200" dirty="0" smtClean="0">
                <a:latin typeface="Cambria" pitchFamily="18" charset="0"/>
                <a:ea typeface="Cambria" pitchFamily="18" charset="0"/>
              </a:rPr>
              <a:t>of player stats which describes about players technical skills. It also consists of tables containing details such as player earnings, club information and preferred position of playing. It also provide a strong searching, updating, deleting and inserting operations with a user friendly web based </a:t>
            </a:r>
            <a:r>
              <a:rPr lang="en-US" sz="1200" dirty="0" smtClean="0">
                <a:latin typeface="Cambria" pitchFamily="18" charset="0"/>
                <a:ea typeface="Cambria" pitchFamily="18" charset="0"/>
              </a:rPr>
              <a:t>UI.</a:t>
            </a:r>
          </a:p>
          <a:p>
            <a:pPr marL="0" indent="15875" algn="just">
              <a:buClr>
                <a:schemeClr val="tx1"/>
              </a:buClr>
              <a:buNone/>
            </a:pPr>
            <a:endParaRPr lang="en-US" sz="1200" dirty="0" smtClean="0">
              <a:latin typeface="Cambria" pitchFamily="18" charset="0"/>
              <a:ea typeface="Cambria" pitchFamily="18" charset="0"/>
            </a:endParaRPr>
          </a:p>
          <a:p>
            <a:pPr marL="0" indent="15875" algn="just">
              <a:buNone/>
            </a:pPr>
            <a:r>
              <a:rPr lang="en-US" sz="1200" dirty="0" smtClean="0">
                <a:latin typeface="Cambria" pitchFamily="18" charset="0"/>
                <a:ea typeface="Cambria" pitchFamily="18" charset="0"/>
              </a:rPr>
              <a:t>The </a:t>
            </a:r>
            <a:r>
              <a:rPr lang="en-US" sz="1200" dirty="0" smtClean="0">
                <a:latin typeface="Cambria" pitchFamily="18" charset="0"/>
                <a:ea typeface="Cambria" pitchFamily="18" charset="0"/>
              </a:rPr>
              <a:t>project also helps the users to keep track of the player details in a computerized way without any trouble. </a:t>
            </a:r>
            <a:r>
              <a:rPr lang="en-US" sz="1200" dirty="0" smtClean="0">
                <a:latin typeface="Cambria" pitchFamily="18" charset="0"/>
                <a:ea typeface="Cambria" pitchFamily="18" charset="0"/>
              </a:rPr>
              <a:t>    </a:t>
            </a:r>
            <a:r>
              <a:rPr lang="en-US" sz="1200" dirty="0" smtClean="0">
                <a:latin typeface="Cambria" pitchFamily="18" charset="0"/>
                <a:ea typeface="Cambria" pitchFamily="18" charset="0"/>
              </a:rPr>
              <a:t> </a:t>
            </a:r>
            <a:r>
              <a:rPr lang="en-US" sz="1200" dirty="0" smtClean="0">
                <a:latin typeface="Cambria" pitchFamily="18" charset="0"/>
                <a:ea typeface="Cambria" pitchFamily="18" charset="0"/>
              </a:rPr>
              <a:t>       The </a:t>
            </a:r>
            <a:r>
              <a:rPr lang="en-US" sz="1200" dirty="0" smtClean="0">
                <a:latin typeface="Cambria" pitchFamily="18" charset="0"/>
                <a:ea typeface="Cambria" pitchFamily="18" charset="0"/>
              </a:rPr>
              <a:t>project contains </a:t>
            </a:r>
            <a:r>
              <a:rPr lang="en-US" sz="1200" b="1" dirty="0" smtClean="0">
                <a:latin typeface="Cambria" pitchFamily="18" charset="0"/>
                <a:ea typeface="Cambria" pitchFamily="18" charset="0"/>
              </a:rPr>
              <a:t>7 stored procedures </a:t>
            </a:r>
            <a:r>
              <a:rPr lang="en-US" sz="1200" dirty="0" smtClean="0">
                <a:latin typeface="Cambria" pitchFamily="18" charset="0"/>
                <a:ea typeface="Cambria" pitchFamily="18" charset="0"/>
              </a:rPr>
              <a:t>and 3 triggers per table. Stored procedures are used in search engine. Every time the user searches through the database, a procedure is called and the results is collected and displayed for the user in a structured manner. It also has 3 trigger namely “</a:t>
            </a:r>
            <a:r>
              <a:rPr lang="en-US" sz="1200" b="1" dirty="0" smtClean="0">
                <a:latin typeface="Cambria" pitchFamily="18" charset="0"/>
                <a:ea typeface="Cambria" pitchFamily="18" charset="0"/>
              </a:rPr>
              <a:t>Insert, Delete and Update</a:t>
            </a:r>
            <a:r>
              <a:rPr lang="en-US" sz="1200" dirty="0" smtClean="0">
                <a:latin typeface="Cambria" pitchFamily="18" charset="0"/>
                <a:ea typeface="Cambria" pitchFamily="18" charset="0"/>
              </a:rPr>
              <a:t>” triggers assigned separately to each table. Whenever operations such as insert or delete or update is performed on any table, these triggers are automatically called, and the logs are captured into 3 separate tables, individually for each trigger. Hence use of triggers provides users to trace back all the latest as well as the oldest changes into any table at any point of </a:t>
            </a:r>
            <a:r>
              <a:rPr lang="en-US" sz="1200" dirty="0" smtClean="0">
                <a:latin typeface="Cambria" pitchFamily="18" charset="0"/>
                <a:ea typeface="Cambria" pitchFamily="18" charset="0"/>
              </a:rPr>
              <a:t>time.</a:t>
            </a:r>
          </a:p>
          <a:p>
            <a:pPr marL="0" indent="15875" algn="just">
              <a:buNone/>
            </a:pPr>
            <a:endParaRPr lang="en-US" sz="1200" dirty="0" smtClean="0">
              <a:latin typeface="Cambria" pitchFamily="18" charset="0"/>
              <a:ea typeface="Cambria" pitchFamily="18" charset="0"/>
            </a:endParaRPr>
          </a:p>
          <a:p>
            <a:pPr marL="0" indent="15875" algn="just">
              <a:buNone/>
            </a:pPr>
            <a:r>
              <a:rPr lang="en-US" sz="1200" dirty="0" smtClean="0">
                <a:latin typeface="Cambria" pitchFamily="18" charset="0"/>
                <a:ea typeface="Cambria" pitchFamily="18" charset="0"/>
              </a:rPr>
              <a:t>This </a:t>
            </a:r>
            <a:r>
              <a:rPr lang="en-US" sz="1200" dirty="0" smtClean="0">
                <a:latin typeface="Cambria" pitchFamily="18" charset="0"/>
                <a:ea typeface="Cambria" pitchFamily="18" charset="0"/>
              </a:rPr>
              <a:t>project is a simple prototype of managing larger numbers of players across different nations   </a:t>
            </a:r>
            <a:r>
              <a:rPr lang="en-US" sz="1200" dirty="0" smtClean="0">
                <a:latin typeface="Cambria" pitchFamily="18" charset="0"/>
                <a:ea typeface="Cambria" pitchFamily="18" charset="0"/>
              </a:rPr>
              <a:t>with   different </a:t>
            </a:r>
            <a:r>
              <a:rPr lang="en-US" sz="1200" dirty="0" smtClean="0">
                <a:latin typeface="Cambria" pitchFamily="18" charset="0"/>
                <a:ea typeface="Cambria" pitchFamily="18" charset="0"/>
              </a:rPr>
              <a:t>skill sets and attributes. It helps to access players and thus aids in building a strong positional team. It also helps in monitoring player growth.</a:t>
            </a:r>
          </a:p>
          <a:p>
            <a:endParaRPr lang="en-US"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3</a:t>
            </a:fld>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6"/>
          <p:cNvSpPr txBox="1">
            <a:spLocks noGrp="1"/>
          </p:cNvSpPr>
          <p:nvPr>
            <p:ph type="title"/>
          </p:nvPr>
        </p:nvSpPr>
        <p:spPr>
          <a:xfrm>
            <a:off x="807994" y="320213"/>
            <a:ext cx="5307000" cy="511913"/>
          </a:xfrm>
          <a:prstGeom prst="rect">
            <a:avLst/>
          </a:prstGeom>
        </p:spPr>
        <p:txBody>
          <a:bodyPr spcFirstLastPara="1" wrap="square" lIns="0" tIns="0" rIns="0" bIns="0" anchor="b" anchorCtr="0">
            <a:noAutofit/>
          </a:bodyPr>
          <a:lstStyle/>
          <a:p>
            <a:pPr lvl="0"/>
            <a:r>
              <a:rPr lang="en-US" sz="2800" u="sng" dirty="0" smtClean="0">
                <a:latin typeface="Cooper Black" pitchFamily="18" charset="0"/>
              </a:rPr>
              <a:t>Objective</a:t>
            </a:r>
            <a:endParaRPr sz="2800" u="sng">
              <a:latin typeface="Cooper Black" pitchFamily="18" charset="0"/>
            </a:endParaRPr>
          </a:p>
        </p:txBody>
      </p:sp>
      <p:sp>
        <p:nvSpPr>
          <p:cNvPr id="163" name="Google Shape;163;p16"/>
          <p:cNvSpPr txBox="1">
            <a:spLocks noGrp="1"/>
          </p:cNvSpPr>
          <p:nvPr>
            <p:ph type="body" idx="1"/>
          </p:nvPr>
        </p:nvSpPr>
        <p:spPr>
          <a:xfrm>
            <a:off x="365760" y="1356226"/>
            <a:ext cx="5553633" cy="3484844"/>
          </a:xfrm>
          <a:prstGeom prst="rect">
            <a:avLst/>
          </a:prstGeom>
        </p:spPr>
        <p:txBody>
          <a:bodyPr spcFirstLastPara="1" wrap="square" lIns="0" tIns="0" rIns="0" bIns="0" anchor="t" anchorCtr="0">
            <a:noAutofit/>
          </a:bodyPr>
          <a:lstStyle/>
          <a:p>
            <a:pPr marL="403225" indent="-327025"/>
            <a:r>
              <a:rPr lang="en-US" sz="1300" dirty="0" smtClean="0">
                <a:latin typeface="Cambria" pitchFamily="18" charset="0"/>
                <a:ea typeface="Cambria" pitchFamily="18" charset="0"/>
              </a:rPr>
              <a:t>The </a:t>
            </a:r>
            <a:r>
              <a:rPr lang="en-US" sz="1300" dirty="0" smtClean="0">
                <a:latin typeface="Cambria" pitchFamily="18" charset="0"/>
                <a:ea typeface="Cambria" pitchFamily="18" charset="0"/>
              </a:rPr>
              <a:t>project titled “</a:t>
            </a:r>
            <a:r>
              <a:rPr lang="en-US" sz="1300" b="1" dirty="0" smtClean="0">
                <a:latin typeface="Cambria" pitchFamily="18" charset="0"/>
                <a:ea typeface="Cambria" pitchFamily="18" charset="0"/>
              </a:rPr>
              <a:t>FIFA Management System</a:t>
            </a:r>
            <a:r>
              <a:rPr lang="en-US" sz="1300" dirty="0" smtClean="0">
                <a:latin typeface="Cambria" pitchFamily="18" charset="0"/>
                <a:ea typeface="Cambria" pitchFamily="18" charset="0"/>
              </a:rPr>
              <a:t>” is player management software for monitoring and accessing players based on their FIFA PC/XBOX Game ratings. It focuses on basic operation like adding a new player, new statistics, searching players with detailed information and edit as they grow their skills.</a:t>
            </a:r>
          </a:p>
          <a:p>
            <a:pPr marL="403225" indent="-327025"/>
            <a:r>
              <a:rPr lang="en-US" sz="1300" dirty="0" smtClean="0">
                <a:latin typeface="Cambria" pitchFamily="18" charset="0"/>
                <a:ea typeface="Cambria" pitchFamily="18" charset="0"/>
              </a:rPr>
              <a:t> </a:t>
            </a:r>
          </a:p>
          <a:p>
            <a:pPr marL="403225" indent="-327025"/>
            <a:r>
              <a:rPr lang="en-US" sz="1300" dirty="0" smtClean="0">
                <a:latin typeface="Cambria" pitchFamily="18" charset="0"/>
                <a:ea typeface="Cambria" pitchFamily="18" charset="0"/>
              </a:rPr>
              <a:t>This </a:t>
            </a:r>
            <a:r>
              <a:rPr lang="en-US" sz="1300" dirty="0" smtClean="0">
                <a:latin typeface="Cambria" pitchFamily="18" charset="0"/>
                <a:ea typeface="Cambria" pitchFamily="18" charset="0"/>
              </a:rPr>
              <a:t>project is a web based application designed and developed to help user’s access players and organize teams. This software is easy to use, and it features a familiar and well- thought-out attractive user interface, combined with strong searching, insertion, and deletion with procedure capabilities. Analyzing players have been a huge task performed by professional scouting agents who are spread around the world. From personal details to football technicalities, FIFA Management system allows easy maintenance record of such skilled youth talent.</a:t>
            </a:r>
            <a:endParaRPr lang="en-US" sz="1300" dirty="0" smtClean="0">
              <a:latin typeface="Cambria" pitchFamily="18" charset="0"/>
              <a:ea typeface="Cambria" pitchFamily="18" charset="0"/>
            </a:endParaRPr>
          </a:p>
        </p:txBody>
      </p:sp>
      <p:sp>
        <p:nvSpPr>
          <p:cNvPr id="164" name="Google Shape;164;p1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4</a:t>
            </a:fld>
            <a:endParaRPr/>
          </a:p>
        </p:txBody>
      </p:sp>
      <p:grpSp>
        <p:nvGrpSpPr>
          <p:cNvPr id="57" name="Grupo 56">
            <a:extLst>
              <a:ext uri="{FF2B5EF4-FFF2-40B4-BE49-F238E27FC236}">
                <a16:creationId xmlns="" xmlns:a16="http://schemas.microsoft.com/office/drawing/2014/main" id="{C0C1C295-AE29-2E4F-A5BC-9C660106B1F1}"/>
              </a:ext>
            </a:extLst>
          </p:cNvPr>
          <p:cNvGrpSpPr/>
          <p:nvPr/>
        </p:nvGrpSpPr>
        <p:grpSpPr>
          <a:xfrm>
            <a:off x="6114994" y="720387"/>
            <a:ext cx="2731502" cy="3852570"/>
            <a:chOff x="996049" y="1552369"/>
            <a:chExt cx="485510" cy="684774"/>
          </a:xfrm>
        </p:grpSpPr>
        <p:sp>
          <p:nvSpPr>
            <p:cNvPr id="58" name="Google Shape;902;p46">
              <a:extLst>
                <a:ext uri="{FF2B5EF4-FFF2-40B4-BE49-F238E27FC236}">
                  <a16:creationId xmlns="" xmlns:a16="http://schemas.microsoft.com/office/drawing/2014/main" id="{D96D4595-E404-834E-951C-2CD9F0E1C199}"/>
                </a:ext>
              </a:extLst>
            </p:cNvPr>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9" name="Google Shape;903;p46">
              <a:extLst>
                <a:ext uri="{FF2B5EF4-FFF2-40B4-BE49-F238E27FC236}">
                  <a16:creationId xmlns="" xmlns:a16="http://schemas.microsoft.com/office/drawing/2014/main" id="{73A75B6A-CDD1-0143-B91F-E7DFEBB3DDAD}"/>
                </a:ext>
              </a:extLst>
            </p:cNvPr>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904;p46">
              <a:extLst>
                <a:ext uri="{FF2B5EF4-FFF2-40B4-BE49-F238E27FC236}">
                  <a16:creationId xmlns="" xmlns:a16="http://schemas.microsoft.com/office/drawing/2014/main" id="{0023181F-4473-D344-9C3F-45F6AC21349A}"/>
                </a:ext>
              </a:extLst>
            </p:cNvPr>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905;p46">
              <a:extLst>
                <a:ext uri="{FF2B5EF4-FFF2-40B4-BE49-F238E27FC236}">
                  <a16:creationId xmlns="" xmlns:a16="http://schemas.microsoft.com/office/drawing/2014/main" id="{C0A8C2F2-4D79-9546-B6A4-9A14E6F72E70}"/>
                </a:ext>
              </a:extLst>
            </p:cNvPr>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906;p46">
              <a:extLst>
                <a:ext uri="{FF2B5EF4-FFF2-40B4-BE49-F238E27FC236}">
                  <a16:creationId xmlns="" xmlns:a16="http://schemas.microsoft.com/office/drawing/2014/main" id="{0BA1F377-6480-8E40-8B42-97DB73B11486}"/>
                </a:ext>
              </a:extLst>
            </p:cNvPr>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07;p46">
              <a:extLst>
                <a:ext uri="{FF2B5EF4-FFF2-40B4-BE49-F238E27FC236}">
                  <a16:creationId xmlns="" xmlns:a16="http://schemas.microsoft.com/office/drawing/2014/main" id="{BB53C8C0-A03A-9944-BCEE-55A41BBBEA70}"/>
                </a:ext>
              </a:extLst>
            </p:cNvPr>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08;p46">
              <a:extLst>
                <a:ext uri="{FF2B5EF4-FFF2-40B4-BE49-F238E27FC236}">
                  <a16:creationId xmlns="" xmlns:a16="http://schemas.microsoft.com/office/drawing/2014/main" id="{A0E5A3BE-01DF-3042-B8F9-6B64A542C40D}"/>
                </a:ext>
              </a:extLst>
            </p:cNvPr>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09;p46">
              <a:extLst>
                <a:ext uri="{FF2B5EF4-FFF2-40B4-BE49-F238E27FC236}">
                  <a16:creationId xmlns="" xmlns:a16="http://schemas.microsoft.com/office/drawing/2014/main" id="{D2C14941-3BE2-CF42-9A0E-E078BA89B5E0}"/>
                </a:ext>
              </a:extLst>
            </p:cNvPr>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10;p46">
              <a:extLst>
                <a:ext uri="{FF2B5EF4-FFF2-40B4-BE49-F238E27FC236}">
                  <a16:creationId xmlns="" xmlns:a16="http://schemas.microsoft.com/office/drawing/2014/main" id="{0E7B0E6E-F5D7-194D-948F-669CD8E12603}"/>
                </a:ext>
              </a:extLst>
            </p:cNvPr>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11;p46">
              <a:extLst>
                <a:ext uri="{FF2B5EF4-FFF2-40B4-BE49-F238E27FC236}">
                  <a16:creationId xmlns="" xmlns:a16="http://schemas.microsoft.com/office/drawing/2014/main" id="{C1C8EFE2-03E3-3947-93E9-A0810DFE95FC}"/>
                </a:ext>
              </a:extLst>
            </p:cNvPr>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12;p46">
              <a:extLst>
                <a:ext uri="{FF2B5EF4-FFF2-40B4-BE49-F238E27FC236}">
                  <a16:creationId xmlns="" xmlns:a16="http://schemas.microsoft.com/office/drawing/2014/main" id="{9CDE02A5-14CD-9142-A87A-A6F41DAC5C88}"/>
                </a:ext>
              </a:extLst>
            </p:cNvPr>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13;p46">
              <a:extLst>
                <a:ext uri="{FF2B5EF4-FFF2-40B4-BE49-F238E27FC236}">
                  <a16:creationId xmlns="" xmlns:a16="http://schemas.microsoft.com/office/drawing/2014/main" id="{1B116BF7-0D52-1D4F-B6C5-054DB4B534F5}"/>
                </a:ext>
              </a:extLst>
            </p:cNvPr>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14;p46">
              <a:extLst>
                <a:ext uri="{FF2B5EF4-FFF2-40B4-BE49-F238E27FC236}">
                  <a16:creationId xmlns="" xmlns:a16="http://schemas.microsoft.com/office/drawing/2014/main" id="{0BB05E76-291D-4F4F-83C6-0584BE5F662D}"/>
                </a:ext>
              </a:extLst>
            </p:cNvPr>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15;p46">
              <a:extLst>
                <a:ext uri="{FF2B5EF4-FFF2-40B4-BE49-F238E27FC236}">
                  <a16:creationId xmlns="" xmlns:a16="http://schemas.microsoft.com/office/drawing/2014/main" id="{14405D4A-2400-A645-AA49-2DB82CBE869A}"/>
                </a:ext>
              </a:extLst>
            </p:cNvPr>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16;p46">
              <a:extLst>
                <a:ext uri="{FF2B5EF4-FFF2-40B4-BE49-F238E27FC236}">
                  <a16:creationId xmlns="" xmlns:a16="http://schemas.microsoft.com/office/drawing/2014/main" id="{A646349E-0F72-0D44-ACA9-BB35231428A4}"/>
                </a:ext>
              </a:extLst>
            </p:cNvPr>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17;p46">
              <a:extLst>
                <a:ext uri="{FF2B5EF4-FFF2-40B4-BE49-F238E27FC236}">
                  <a16:creationId xmlns="" xmlns:a16="http://schemas.microsoft.com/office/drawing/2014/main" id="{782D3BCB-1DA4-AB40-AE6A-D4F98F235615}"/>
                </a:ext>
              </a:extLst>
            </p:cNvPr>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18;p46">
              <a:extLst>
                <a:ext uri="{FF2B5EF4-FFF2-40B4-BE49-F238E27FC236}">
                  <a16:creationId xmlns="" xmlns:a16="http://schemas.microsoft.com/office/drawing/2014/main" id="{1AA4DBEA-B5D8-6F4C-B341-BA9BA7E6CECC}"/>
                </a:ext>
              </a:extLst>
            </p:cNvPr>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19;p46">
              <a:extLst>
                <a:ext uri="{FF2B5EF4-FFF2-40B4-BE49-F238E27FC236}">
                  <a16:creationId xmlns="" xmlns:a16="http://schemas.microsoft.com/office/drawing/2014/main" id="{3D33FA69-B8D2-DA41-915B-6CABB069966B}"/>
                </a:ext>
              </a:extLst>
            </p:cNvPr>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920;p46">
              <a:extLst>
                <a:ext uri="{FF2B5EF4-FFF2-40B4-BE49-F238E27FC236}">
                  <a16:creationId xmlns="" xmlns:a16="http://schemas.microsoft.com/office/drawing/2014/main" id="{968741F6-42A3-A843-8C4E-10051F18F6D4}"/>
                </a:ext>
              </a:extLst>
            </p:cNvPr>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921;p46">
              <a:extLst>
                <a:ext uri="{FF2B5EF4-FFF2-40B4-BE49-F238E27FC236}">
                  <a16:creationId xmlns="" xmlns:a16="http://schemas.microsoft.com/office/drawing/2014/main" id="{7CBEFED6-8F2A-3D48-8D0A-9A077795947D}"/>
                </a:ext>
              </a:extLst>
            </p:cNvPr>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922;p46">
              <a:extLst>
                <a:ext uri="{FF2B5EF4-FFF2-40B4-BE49-F238E27FC236}">
                  <a16:creationId xmlns="" xmlns:a16="http://schemas.microsoft.com/office/drawing/2014/main" id="{422DF5F4-B23B-2F4B-8A93-9D4F01B57E34}"/>
                </a:ext>
              </a:extLst>
            </p:cNvPr>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923;p46">
              <a:extLst>
                <a:ext uri="{FF2B5EF4-FFF2-40B4-BE49-F238E27FC236}">
                  <a16:creationId xmlns="" xmlns:a16="http://schemas.microsoft.com/office/drawing/2014/main" id="{E5BA8E00-389C-A048-BB2F-A953F3F82CD5}"/>
                </a:ext>
              </a:extLst>
            </p:cNvPr>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924;p46">
              <a:extLst>
                <a:ext uri="{FF2B5EF4-FFF2-40B4-BE49-F238E27FC236}">
                  <a16:creationId xmlns="" xmlns:a16="http://schemas.microsoft.com/office/drawing/2014/main" id="{CC4BB8FD-282A-9641-8DAA-928035774DB6}"/>
                </a:ext>
              </a:extLst>
            </p:cNvPr>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925;p46">
              <a:extLst>
                <a:ext uri="{FF2B5EF4-FFF2-40B4-BE49-F238E27FC236}">
                  <a16:creationId xmlns="" xmlns:a16="http://schemas.microsoft.com/office/drawing/2014/main" id="{40291C7B-95A9-0145-8DD5-6A3FD330B7A4}"/>
                </a:ext>
              </a:extLst>
            </p:cNvPr>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926;p46">
              <a:extLst>
                <a:ext uri="{FF2B5EF4-FFF2-40B4-BE49-F238E27FC236}">
                  <a16:creationId xmlns="" xmlns:a16="http://schemas.microsoft.com/office/drawing/2014/main" id="{672F09F6-96ED-CD46-A005-E605D5FB885D}"/>
                </a:ext>
              </a:extLst>
            </p:cNvPr>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4"/>
          <p:cNvSpPr txBox="1">
            <a:spLocks noGrp="1"/>
          </p:cNvSpPr>
          <p:nvPr>
            <p:ph type="ctrTitle"/>
          </p:nvPr>
        </p:nvSpPr>
        <p:spPr>
          <a:xfrm>
            <a:off x="675196" y="-29499"/>
            <a:ext cx="5110800" cy="1159800"/>
          </a:xfrm>
          <a:prstGeom prst="rect">
            <a:avLst/>
          </a:prstGeom>
        </p:spPr>
        <p:txBody>
          <a:bodyPr spcFirstLastPara="1" wrap="square" lIns="0" tIns="0" rIns="0" bIns="0" anchor="b" anchorCtr="0">
            <a:noAutofit/>
          </a:bodyPr>
          <a:lstStyle/>
          <a:p>
            <a:pPr lvl="0" algn="l" rtl="0">
              <a:spcBef>
                <a:spcPts val="0"/>
              </a:spcBef>
              <a:spcAft>
                <a:spcPts val="0"/>
              </a:spcAft>
              <a:buNone/>
            </a:pPr>
            <a:r>
              <a:rPr lang="en" sz="2800" u="sng" dirty="0" smtClean="0">
                <a:solidFill>
                  <a:schemeClr val="accent1"/>
                </a:solidFill>
                <a:latin typeface="Cooper Black" pitchFamily="18" charset="0"/>
              </a:rPr>
              <a:t>Software Requirements</a:t>
            </a:r>
            <a:endParaRPr sz="2800" u="sng">
              <a:latin typeface="Cooper Black" pitchFamily="18" charset="0"/>
            </a:endParaRPr>
          </a:p>
        </p:txBody>
      </p:sp>
      <p:sp>
        <p:nvSpPr>
          <p:cNvPr id="124" name="Google Shape;124;p14"/>
          <p:cNvSpPr txBox="1">
            <a:spLocks noGrp="1"/>
          </p:cNvSpPr>
          <p:nvPr>
            <p:ph type="subTitle" idx="1"/>
          </p:nvPr>
        </p:nvSpPr>
        <p:spPr>
          <a:xfrm>
            <a:off x="675196" y="1645597"/>
            <a:ext cx="5110800" cy="1605988"/>
          </a:xfrm>
          <a:prstGeom prst="rect">
            <a:avLst/>
          </a:prstGeom>
        </p:spPr>
        <p:txBody>
          <a:bodyPr spcFirstLastPara="1" wrap="square" lIns="0" tIns="0" rIns="0" bIns="0" anchor="t" anchorCtr="0">
            <a:noAutofit/>
          </a:bodyPr>
          <a:lstStyle/>
          <a:p>
            <a:pPr marL="0" indent="0">
              <a:spcAft>
                <a:spcPts val="800"/>
              </a:spcAft>
              <a:buClr>
                <a:schemeClr val="tx1"/>
              </a:buClr>
              <a:buFont typeface="Wingdings" pitchFamily="2" charset="2"/>
              <a:buChar char="§"/>
            </a:pPr>
            <a:r>
              <a:rPr lang="en-US" sz="2000" dirty="0" smtClean="0">
                <a:solidFill>
                  <a:schemeClr val="tx1">
                    <a:lumMod val="95000"/>
                  </a:schemeClr>
                </a:solidFill>
                <a:latin typeface="Cambria" pitchFamily="18" charset="0"/>
                <a:ea typeface="Cambria" pitchFamily="18" charset="0"/>
                <a:cs typeface="Calibri" pitchFamily="34" charset="0"/>
              </a:rPr>
              <a:t>Windows/Linux </a:t>
            </a:r>
            <a:r>
              <a:rPr lang="en-US" sz="2000" dirty="0" smtClean="0">
                <a:solidFill>
                  <a:schemeClr val="tx1">
                    <a:lumMod val="95000"/>
                  </a:schemeClr>
                </a:solidFill>
                <a:latin typeface="Cambria" pitchFamily="18" charset="0"/>
                <a:ea typeface="Cambria" pitchFamily="18" charset="0"/>
                <a:cs typeface="Calibri" pitchFamily="34" charset="0"/>
              </a:rPr>
              <a:t>Operating </a:t>
            </a:r>
            <a:r>
              <a:rPr lang="en-US" sz="2000" dirty="0" smtClean="0">
                <a:solidFill>
                  <a:schemeClr val="tx1">
                    <a:lumMod val="95000"/>
                  </a:schemeClr>
                </a:solidFill>
                <a:latin typeface="Cambria" pitchFamily="18" charset="0"/>
                <a:ea typeface="Cambria" pitchFamily="18" charset="0"/>
                <a:cs typeface="Calibri" pitchFamily="34" charset="0"/>
              </a:rPr>
              <a:t>System</a:t>
            </a:r>
          </a:p>
          <a:p>
            <a:pPr marL="0" indent="0">
              <a:spcAft>
                <a:spcPts val="800"/>
              </a:spcAft>
              <a:buClr>
                <a:schemeClr val="tx1"/>
              </a:buClr>
              <a:buFont typeface="Wingdings" pitchFamily="2" charset="2"/>
              <a:buChar char="§"/>
            </a:pPr>
            <a:r>
              <a:rPr lang="en-US" sz="2000" dirty="0" smtClean="0">
                <a:solidFill>
                  <a:schemeClr val="tx1">
                    <a:lumMod val="95000"/>
                  </a:schemeClr>
                </a:solidFill>
                <a:latin typeface="Cambria" pitchFamily="18" charset="0"/>
                <a:ea typeface="Cambria" pitchFamily="18" charset="0"/>
                <a:cs typeface="Calibri" pitchFamily="34" charset="0"/>
              </a:rPr>
              <a:t> </a:t>
            </a:r>
            <a:r>
              <a:rPr lang="en-US" sz="2000" dirty="0" smtClean="0">
                <a:solidFill>
                  <a:schemeClr val="tx1">
                    <a:lumMod val="95000"/>
                  </a:schemeClr>
                </a:solidFill>
                <a:latin typeface="Cambria" pitchFamily="18" charset="0"/>
                <a:ea typeface="Cambria" pitchFamily="18" charset="0"/>
                <a:cs typeface="Calibri" pitchFamily="34" charset="0"/>
              </a:rPr>
              <a:t>Visual Studio Code</a:t>
            </a:r>
          </a:p>
          <a:p>
            <a:pPr marL="0" indent="0">
              <a:spcAft>
                <a:spcPts val="800"/>
              </a:spcAft>
              <a:buClr>
                <a:schemeClr val="tx1"/>
              </a:buClr>
              <a:buFont typeface="Wingdings" pitchFamily="2" charset="2"/>
              <a:buChar char="§"/>
            </a:pPr>
            <a:r>
              <a:rPr lang="en-US" sz="2000" dirty="0" smtClean="0">
                <a:solidFill>
                  <a:schemeClr val="tx1">
                    <a:lumMod val="95000"/>
                  </a:schemeClr>
                </a:solidFill>
                <a:latin typeface="Cambria" pitchFamily="18" charset="0"/>
                <a:ea typeface="Cambria" pitchFamily="18" charset="0"/>
                <a:cs typeface="Calibri" pitchFamily="34" charset="0"/>
              </a:rPr>
              <a:t>XAMP </a:t>
            </a:r>
            <a:endParaRPr lang="en-US" sz="2000" dirty="0" smtClean="0">
              <a:solidFill>
                <a:schemeClr val="tx1">
                  <a:lumMod val="95000"/>
                </a:schemeClr>
              </a:solidFill>
              <a:latin typeface="Cambria" pitchFamily="18" charset="0"/>
              <a:ea typeface="Cambria" pitchFamily="18" charset="0"/>
              <a:cs typeface="Calibri" pitchFamily="34" charset="0"/>
            </a:endParaRPr>
          </a:p>
          <a:p>
            <a:pPr marL="0" lvl="0" indent="0" algn="l" rtl="0">
              <a:spcBef>
                <a:spcPts val="0"/>
              </a:spcBef>
              <a:spcAft>
                <a:spcPts val="800"/>
              </a:spcAft>
              <a:buClr>
                <a:schemeClr val="tx1"/>
              </a:buClr>
            </a:pPr>
            <a:endParaRPr/>
          </a:p>
        </p:txBody>
      </p:sp>
      <p:grpSp>
        <p:nvGrpSpPr>
          <p:cNvPr id="58" name="Grupo 57">
            <a:extLst>
              <a:ext uri="{FF2B5EF4-FFF2-40B4-BE49-F238E27FC236}">
                <a16:creationId xmlns="" xmlns:a16="http://schemas.microsoft.com/office/drawing/2014/main" id="{BE09234F-AC63-D547-96F7-8F45296756FE}"/>
              </a:ext>
            </a:extLst>
          </p:cNvPr>
          <p:cNvGrpSpPr/>
          <p:nvPr/>
        </p:nvGrpSpPr>
        <p:grpSpPr>
          <a:xfrm>
            <a:off x="5676680" y="1130301"/>
            <a:ext cx="3046932" cy="2869148"/>
            <a:chOff x="5427606" y="1552655"/>
            <a:chExt cx="726137" cy="683768"/>
          </a:xfrm>
        </p:grpSpPr>
        <p:sp>
          <p:nvSpPr>
            <p:cNvPr id="59" name="Google Shape;851;p46">
              <a:extLst>
                <a:ext uri="{FF2B5EF4-FFF2-40B4-BE49-F238E27FC236}">
                  <a16:creationId xmlns="" xmlns:a16="http://schemas.microsoft.com/office/drawing/2014/main" id="{F1C544D4-7F71-D54A-B00D-315A50D52229}"/>
                </a:ext>
              </a:extLst>
            </p:cNvPr>
            <p:cNvSpPr/>
            <p:nvPr/>
          </p:nvSpPr>
          <p:spPr>
            <a:xfrm>
              <a:off x="5572580" y="1632552"/>
              <a:ext cx="178456" cy="192551"/>
            </a:xfrm>
            <a:custGeom>
              <a:avLst/>
              <a:gdLst/>
              <a:ahLst/>
              <a:cxnLst/>
              <a:rect l="l" t="t" r="r" b="b"/>
              <a:pathLst>
                <a:path w="1784563" h="1925515" extrusionOk="0">
                  <a:moveTo>
                    <a:pt x="1784564" y="1004796"/>
                  </a:moveTo>
                  <a:lnTo>
                    <a:pt x="8243" y="0"/>
                  </a:lnTo>
                  <a:lnTo>
                    <a:pt x="0" y="920719"/>
                  </a:lnTo>
                  <a:lnTo>
                    <a:pt x="1776321" y="1925515"/>
                  </a:lnTo>
                  <a:lnTo>
                    <a:pt x="1784564" y="100479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852;p46">
              <a:extLst>
                <a:ext uri="{FF2B5EF4-FFF2-40B4-BE49-F238E27FC236}">
                  <a16:creationId xmlns="" xmlns:a16="http://schemas.microsoft.com/office/drawing/2014/main" id="{8D4662E8-B8D6-A54C-9773-97E896FA4B5B}"/>
                </a:ext>
              </a:extLst>
            </p:cNvPr>
            <p:cNvSpPr/>
            <p:nvPr/>
          </p:nvSpPr>
          <p:spPr>
            <a:xfrm>
              <a:off x="5618439" y="1680309"/>
              <a:ext cx="53496" cy="41296"/>
            </a:xfrm>
            <a:custGeom>
              <a:avLst/>
              <a:gdLst/>
              <a:ahLst/>
              <a:cxnLst/>
              <a:rect l="l" t="t" r="r" b="b"/>
              <a:pathLst>
                <a:path w="534957" h="412963" extrusionOk="0">
                  <a:moveTo>
                    <a:pt x="824" y="0"/>
                  </a:moveTo>
                  <a:lnTo>
                    <a:pt x="534957" y="302510"/>
                  </a:lnTo>
                  <a:lnTo>
                    <a:pt x="534133" y="412964"/>
                  </a:lnTo>
                  <a:lnTo>
                    <a:pt x="0" y="110453"/>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853;p46">
              <a:extLst>
                <a:ext uri="{FF2B5EF4-FFF2-40B4-BE49-F238E27FC236}">
                  <a16:creationId xmlns="" xmlns:a16="http://schemas.microsoft.com/office/drawing/2014/main" id="{1849BD79-1C27-EC45-AD1B-1D7BA595AF18}"/>
                </a:ext>
              </a:extLst>
            </p:cNvPr>
            <p:cNvSpPr/>
            <p:nvPr/>
          </p:nvSpPr>
          <p:spPr>
            <a:xfrm>
              <a:off x="5618275" y="1702420"/>
              <a:ext cx="113833" cy="75586"/>
            </a:xfrm>
            <a:custGeom>
              <a:avLst/>
              <a:gdLst/>
              <a:ahLst/>
              <a:cxnLst/>
              <a:rect l="l" t="t" r="r" b="b"/>
              <a:pathLst>
                <a:path w="1138329" h="755863" extrusionOk="0">
                  <a:moveTo>
                    <a:pt x="824" y="0"/>
                  </a:moveTo>
                  <a:lnTo>
                    <a:pt x="1138329" y="643762"/>
                  </a:lnTo>
                  <a:lnTo>
                    <a:pt x="1137505" y="755864"/>
                  </a:lnTo>
                  <a:lnTo>
                    <a:pt x="0" y="112102"/>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854;p46">
              <a:extLst>
                <a:ext uri="{FF2B5EF4-FFF2-40B4-BE49-F238E27FC236}">
                  <a16:creationId xmlns="" xmlns:a16="http://schemas.microsoft.com/office/drawing/2014/main" id="{DD3E07EE-044A-C440-B626-DAE79832DA31}"/>
                </a:ext>
              </a:extLst>
            </p:cNvPr>
            <p:cNvSpPr/>
            <p:nvPr/>
          </p:nvSpPr>
          <p:spPr>
            <a:xfrm>
              <a:off x="5588934" y="166311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3"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855;p46">
              <a:extLst>
                <a:ext uri="{FF2B5EF4-FFF2-40B4-BE49-F238E27FC236}">
                  <a16:creationId xmlns="" xmlns:a16="http://schemas.microsoft.com/office/drawing/2014/main" id="{366A95C5-5A38-C44C-A7EE-23495A45664C}"/>
                </a:ext>
              </a:extLst>
            </p:cNvPr>
            <p:cNvSpPr/>
            <p:nvPr/>
          </p:nvSpPr>
          <p:spPr>
            <a:xfrm>
              <a:off x="5975369" y="2043872"/>
              <a:ext cx="178374" cy="192551"/>
            </a:xfrm>
            <a:custGeom>
              <a:avLst/>
              <a:gdLst/>
              <a:ahLst/>
              <a:cxnLst/>
              <a:rect l="l" t="t" r="r" b="b"/>
              <a:pathLst>
                <a:path w="1783739" h="1925515" extrusionOk="0">
                  <a:moveTo>
                    <a:pt x="1783740" y="1004796"/>
                  </a:moveTo>
                  <a:lnTo>
                    <a:pt x="8243" y="0"/>
                  </a:lnTo>
                  <a:lnTo>
                    <a:pt x="0" y="920719"/>
                  </a:lnTo>
                  <a:lnTo>
                    <a:pt x="1776321" y="1925515"/>
                  </a:lnTo>
                  <a:lnTo>
                    <a:pt x="1783740" y="1004796"/>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856;p46">
              <a:extLst>
                <a:ext uri="{FF2B5EF4-FFF2-40B4-BE49-F238E27FC236}">
                  <a16:creationId xmlns="" xmlns:a16="http://schemas.microsoft.com/office/drawing/2014/main" id="{CAF1EBBB-8F42-A540-988C-94DC34629144}"/>
                </a:ext>
              </a:extLst>
            </p:cNvPr>
            <p:cNvSpPr/>
            <p:nvPr/>
          </p:nvSpPr>
          <p:spPr>
            <a:xfrm>
              <a:off x="6021228" y="2091629"/>
              <a:ext cx="53496" cy="41296"/>
            </a:xfrm>
            <a:custGeom>
              <a:avLst/>
              <a:gdLst/>
              <a:ahLst/>
              <a:cxnLst/>
              <a:rect l="l" t="t" r="r" b="b"/>
              <a:pathLst>
                <a:path w="534957" h="412963" extrusionOk="0">
                  <a:moveTo>
                    <a:pt x="825" y="0"/>
                  </a:moveTo>
                  <a:lnTo>
                    <a:pt x="534957" y="302510"/>
                  </a:lnTo>
                  <a:lnTo>
                    <a:pt x="534133" y="412964"/>
                  </a:lnTo>
                  <a:lnTo>
                    <a:pt x="0" y="110454"/>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857;p46">
              <a:extLst>
                <a:ext uri="{FF2B5EF4-FFF2-40B4-BE49-F238E27FC236}">
                  <a16:creationId xmlns="" xmlns:a16="http://schemas.microsoft.com/office/drawing/2014/main" id="{432B05F2-8270-6240-B2EF-08BFCC483C6E}"/>
                </a:ext>
              </a:extLst>
            </p:cNvPr>
            <p:cNvSpPr/>
            <p:nvPr/>
          </p:nvSpPr>
          <p:spPr>
            <a:xfrm>
              <a:off x="6021064" y="2113740"/>
              <a:ext cx="113833" cy="75586"/>
            </a:xfrm>
            <a:custGeom>
              <a:avLst/>
              <a:gdLst/>
              <a:ahLst/>
              <a:cxnLst/>
              <a:rect l="l" t="t" r="r" b="b"/>
              <a:pathLst>
                <a:path w="1138329" h="755863" extrusionOk="0">
                  <a:moveTo>
                    <a:pt x="825" y="0"/>
                  </a:moveTo>
                  <a:lnTo>
                    <a:pt x="1138329" y="643762"/>
                  </a:lnTo>
                  <a:lnTo>
                    <a:pt x="1137505" y="755863"/>
                  </a:lnTo>
                  <a:lnTo>
                    <a:pt x="0" y="112102"/>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858;p46">
              <a:extLst>
                <a:ext uri="{FF2B5EF4-FFF2-40B4-BE49-F238E27FC236}">
                  <a16:creationId xmlns="" xmlns:a16="http://schemas.microsoft.com/office/drawing/2014/main" id="{A2BC29EB-3E6B-5D43-98E6-674777F7362C}"/>
                </a:ext>
              </a:extLst>
            </p:cNvPr>
            <p:cNvSpPr/>
            <p:nvPr/>
          </p:nvSpPr>
          <p:spPr>
            <a:xfrm>
              <a:off x="5991723" y="207443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2"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859;p46">
              <a:extLst>
                <a:ext uri="{FF2B5EF4-FFF2-40B4-BE49-F238E27FC236}">
                  <a16:creationId xmlns="" xmlns:a16="http://schemas.microsoft.com/office/drawing/2014/main" id="{7631B307-8DD9-6D4A-897D-3C8FC52157C9}"/>
                </a:ext>
              </a:extLst>
            </p:cNvPr>
            <p:cNvSpPr/>
            <p:nvPr/>
          </p:nvSpPr>
          <p:spPr>
            <a:xfrm>
              <a:off x="5805575" y="1552655"/>
              <a:ext cx="281739" cy="470993"/>
            </a:xfrm>
            <a:custGeom>
              <a:avLst/>
              <a:gdLst/>
              <a:ahLst/>
              <a:cxnLst/>
              <a:rect l="l" t="t" r="r" b="b"/>
              <a:pathLst>
                <a:path w="2817385" h="4709929" extrusionOk="0">
                  <a:moveTo>
                    <a:pt x="1415287" y="36268"/>
                  </a:moveTo>
                  <a:cubicBezTo>
                    <a:pt x="1080630" y="101386"/>
                    <a:pt x="328063" y="185463"/>
                    <a:pt x="0" y="0"/>
                  </a:cubicBezTo>
                  <a:cubicBezTo>
                    <a:pt x="2473" y="1312252"/>
                    <a:pt x="323942" y="3174298"/>
                    <a:pt x="1374897" y="4709930"/>
                  </a:cubicBezTo>
                  <a:cubicBezTo>
                    <a:pt x="2442338" y="4372799"/>
                    <a:pt x="2792657" y="2891570"/>
                    <a:pt x="2817385" y="1594980"/>
                  </a:cubicBezTo>
                  <a:cubicBezTo>
                    <a:pt x="2489322" y="1408693"/>
                    <a:pt x="1745823" y="478082"/>
                    <a:pt x="1415287" y="36268"/>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860;p46">
              <a:extLst>
                <a:ext uri="{FF2B5EF4-FFF2-40B4-BE49-F238E27FC236}">
                  <a16:creationId xmlns="" xmlns:a16="http://schemas.microsoft.com/office/drawing/2014/main" id="{F702330B-50D6-094E-AB43-9A0E6931B525}"/>
                </a:ext>
              </a:extLst>
            </p:cNvPr>
            <p:cNvSpPr/>
            <p:nvPr/>
          </p:nvSpPr>
          <p:spPr>
            <a:xfrm>
              <a:off x="5764811" y="1579780"/>
              <a:ext cx="281738" cy="470993"/>
            </a:xfrm>
            <a:custGeom>
              <a:avLst/>
              <a:gdLst/>
              <a:ahLst/>
              <a:cxnLst/>
              <a:rect l="l" t="t" r="r" b="b"/>
              <a:pathLst>
                <a:path w="2817384" h="4709929" extrusionOk="0">
                  <a:moveTo>
                    <a:pt x="1415287" y="36268"/>
                  </a:moveTo>
                  <a:cubicBezTo>
                    <a:pt x="1080630" y="101386"/>
                    <a:pt x="328063" y="185463"/>
                    <a:pt x="0" y="0"/>
                  </a:cubicBezTo>
                  <a:cubicBezTo>
                    <a:pt x="2473" y="1312252"/>
                    <a:pt x="323942" y="3174298"/>
                    <a:pt x="1374897" y="4709930"/>
                  </a:cubicBezTo>
                  <a:cubicBezTo>
                    <a:pt x="2442338" y="4372799"/>
                    <a:pt x="2792657" y="2890746"/>
                    <a:pt x="2817385" y="1594980"/>
                  </a:cubicBezTo>
                  <a:cubicBezTo>
                    <a:pt x="2489322" y="1408693"/>
                    <a:pt x="1745823" y="478082"/>
                    <a:pt x="1415287" y="36268"/>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861;p46">
              <a:extLst>
                <a:ext uri="{FF2B5EF4-FFF2-40B4-BE49-F238E27FC236}">
                  <a16:creationId xmlns="" xmlns:a16="http://schemas.microsoft.com/office/drawing/2014/main" id="{B55041BE-B97C-AB43-9894-1BB2E773925D}"/>
                </a:ext>
              </a:extLst>
            </p:cNvPr>
            <p:cNvSpPr/>
            <p:nvPr/>
          </p:nvSpPr>
          <p:spPr>
            <a:xfrm>
              <a:off x="5901978" y="1583397"/>
              <a:ext cx="144249" cy="467284"/>
            </a:xfrm>
            <a:custGeom>
              <a:avLst/>
              <a:gdLst/>
              <a:ahLst/>
              <a:cxnLst/>
              <a:rect l="l" t="t" r="r" b="b"/>
              <a:pathLst>
                <a:path w="1442487" h="4672836" extrusionOk="0">
                  <a:moveTo>
                    <a:pt x="1442488" y="1557887"/>
                  </a:moveTo>
                  <a:cubicBezTo>
                    <a:pt x="1113601" y="1371600"/>
                    <a:pt x="370925" y="441813"/>
                    <a:pt x="40389" y="0"/>
                  </a:cubicBezTo>
                  <a:lnTo>
                    <a:pt x="0" y="4672837"/>
                  </a:lnTo>
                  <a:cubicBezTo>
                    <a:pt x="1066617" y="4336531"/>
                    <a:pt x="1416935" y="2854478"/>
                    <a:pt x="1442488" y="155788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862;p46">
              <a:extLst>
                <a:ext uri="{FF2B5EF4-FFF2-40B4-BE49-F238E27FC236}">
                  <a16:creationId xmlns="" xmlns:a16="http://schemas.microsoft.com/office/drawing/2014/main" id="{8B50823C-5A96-3641-A556-DAE95298F1B5}"/>
                </a:ext>
              </a:extLst>
            </p:cNvPr>
            <p:cNvSpPr/>
            <p:nvPr/>
          </p:nvSpPr>
          <p:spPr>
            <a:xfrm>
              <a:off x="5727992" y="1830649"/>
              <a:ext cx="165515" cy="394994"/>
            </a:xfrm>
            <a:custGeom>
              <a:avLst/>
              <a:gdLst/>
              <a:ahLst/>
              <a:cxnLst/>
              <a:rect l="l" t="t" r="r" b="b"/>
              <a:pathLst>
                <a:path w="1655151" h="3949944" extrusionOk="0">
                  <a:moveTo>
                    <a:pt x="0" y="0"/>
                  </a:moveTo>
                  <a:lnTo>
                    <a:pt x="1654328" y="910828"/>
                  </a:lnTo>
                  <a:lnTo>
                    <a:pt x="1655152" y="3949944"/>
                  </a:lnTo>
                  <a:lnTo>
                    <a:pt x="824" y="3039940"/>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863;p46">
              <a:extLst>
                <a:ext uri="{FF2B5EF4-FFF2-40B4-BE49-F238E27FC236}">
                  <a16:creationId xmlns="" xmlns:a16="http://schemas.microsoft.com/office/drawing/2014/main" id="{70642E7E-77CA-1E48-AB32-9B17E91E469B}"/>
                </a:ext>
              </a:extLst>
            </p:cNvPr>
            <p:cNvSpPr/>
            <p:nvPr/>
          </p:nvSpPr>
          <p:spPr>
            <a:xfrm>
              <a:off x="5749360" y="2007787"/>
              <a:ext cx="125043" cy="177632"/>
            </a:xfrm>
            <a:custGeom>
              <a:avLst/>
              <a:gdLst/>
              <a:ahLst/>
              <a:cxnLst/>
              <a:rect l="l" t="t" r="r" b="b"/>
              <a:pathLst>
                <a:path w="1250431" h="1776320" extrusionOk="0">
                  <a:moveTo>
                    <a:pt x="0" y="0"/>
                  </a:moveTo>
                  <a:lnTo>
                    <a:pt x="1247134" y="686624"/>
                  </a:lnTo>
                  <a:lnTo>
                    <a:pt x="1250431" y="1776321"/>
                  </a:lnTo>
                  <a:lnTo>
                    <a:pt x="3297" y="108969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864;p46">
              <a:extLst>
                <a:ext uri="{FF2B5EF4-FFF2-40B4-BE49-F238E27FC236}">
                  <a16:creationId xmlns="" xmlns:a16="http://schemas.microsoft.com/office/drawing/2014/main" id="{0009CD3E-4917-7D4D-94AF-A19C3722079A}"/>
                </a:ext>
              </a:extLst>
            </p:cNvPr>
            <p:cNvSpPr/>
            <p:nvPr/>
          </p:nvSpPr>
          <p:spPr>
            <a:xfrm>
              <a:off x="5751579" y="1935452"/>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865;p46">
              <a:extLst>
                <a:ext uri="{FF2B5EF4-FFF2-40B4-BE49-F238E27FC236}">
                  <a16:creationId xmlns="" xmlns:a16="http://schemas.microsoft.com/office/drawing/2014/main" id="{8069BFE1-A2A5-C847-A718-722005375BF8}"/>
                </a:ext>
              </a:extLst>
            </p:cNvPr>
            <p:cNvSpPr/>
            <p:nvPr/>
          </p:nvSpPr>
          <p:spPr>
            <a:xfrm>
              <a:off x="5751826" y="1957646"/>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866;p46">
              <a:extLst>
                <a:ext uri="{FF2B5EF4-FFF2-40B4-BE49-F238E27FC236}">
                  <a16:creationId xmlns="" xmlns:a16="http://schemas.microsoft.com/office/drawing/2014/main" id="{B512B5AA-5BDF-1249-8D89-119AD0114FE7}"/>
                </a:ext>
              </a:extLst>
            </p:cNvPr>
            <p:cNvSpPr/>
            <p:nvPr/>
          </p:nvSpPr>
          <p:spPr>
            <a:xfrm>
              <a:off x="5751744" y="1979017"/>
              <a:ext cx="109464" cy="71465"/>
            </a:xfrm>
            <a:custGeom>
              <a:avLst/>
              <a:gdLst/>
              <a:ahLst/>
              <a:cxnLst/>
              <a:rect l="l" t="t" r="r" b="b"/>
              <a:pathLst>
                <a:path w="1094642" h="714649" extrusionOk="0">
                  <a:moveTo>
                    <a:pt x="0" y="0"/>
                  </a:moveTo>
                  <a:lnTo>
                    <a:pt x="1094643" y="602548"/>
                  </a:lnTo>
                  <a:lnTo>
                    <a:pt x="1094643" y="714650"/>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867;p46">
              <a:extLst>
                <a:ext uri="{FF2B5EF4-FFF2-40B4-BE49-F238E27FC236}">
                  <a16:creationId xmlns="" xmlns:a16="http://schemas.microsoft.com/office/drawing/2014/main" id="{9413810C-4B1C-4045-9C07-58CE519428A8}"/>
                </a:ext>
              </a:extLst>
            </p:cNvPr>
            <p:cNvSpPr/>
            <p:nvPr/>
          </p:nvSpPr>
          <p:spPr>
            <a:xfrm>
              <a:off x="5727992" y="1830649"/>
              <a:ext cx="165598" cy="143589"/>
            </a:xfrm>
            <a:custGeom>
              <a:avLst/>
              <a:gdLst/>
              <a:ahLst/>
              <a:cxnLst/>
              <a:rect l="l" t="t" r="r" b="b"/>
              <a:pathLst>
                <a:path w="1655976" h="1435893" extrusionOk="0">
                  <a:moveTo>
                    <a:pt x="0" y="0"/>
                  </a:moveTo>
                  <a:lnTo>
                    <a:pt x="1654328" y="910828"/>
                  </a:lnTo>
                  <a:lnTo>
                    <a:pt x="1655976" y="1435894"/>
                  </a:lnTo>
                  <a:lnTo>
                    <a:pt x="824" y="5258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868;p46">
              <a:extLst>
                <a:ext uri="{FF2B5EF4-FFF2-40B4-BE49-F238E27FC236}">
                  <a16:creationId xmlns="" xmlns:a16="http://schemas.microsoft.com/office/drawing/2014/main" id="{E29E4F4A-7E1E-A945-AE5F-D7EE3157C3D7}"/>
                </a:ext>
              </a:extLst>
            </p:cNvPr>
            <p:cNvSpPr/>
            <p:nvPr/>
          </p:nvSpPr>
          <p:spPr>
            <a:xfrm>
              <a:off x="5748292" y="1858619"/>
              <a:ext cx="21019" cy="31031"/>
            </a:xfrm>
            <a:custGeom>
              <a:avLst/>
              <a:gdLst/>
              <a:ahLst/>
              <a:cxnLst/>
              <a:rect l="l" t="t" r="r" b="b"/>
              <a:pathLst>
                <a:path w="210191" h="310309" extrusionOk="0">
                  <a:moveTo>
                    <a:pt x="210191" y="213266"/>
                  </a:moveTo>
                  <a:cubicBezTo>
                    <a:pt x="210191" y="292397"/>
                    <a:pt x="163207" y="331138"/>
                    <a:pt x="105508" y="298991"/>
                  </a:cubicBezTo>
                  <a:cubicBezTo>
                    <a:pt x="47808" y="266845"/>
                    <a:pt x="0" y="176998"/>
                    <a:pt x="0" y="97043"/>
                  </a:cubicBezTo>
                  <a:cubicBezTo>
                    <a:pt x="0" y="17912"/>
                    <a:pt x="46984" y="-20829"/>
                    <a:pt x="104683" y="11318"/>
                  </a:cubicBezTo>
                  <a:cubicBezTo>
                    <a:pt x="163207" y="43465"/>
                    <a:pt x="210191" y="134136"/>
                    <a:pt x="210191" y="213266"/>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869;p46">
              <a:extLst>
                <a:ext uri="{FF2B5EF4-FFF2-40B4-BE49-F238E27FC236}">
                  <a16:creationId xmlns="" xmlns:a16="http://schemas.microsoft.com/office/drawing/2014/main" id="{9342584C-8AED-5444-BBE5-C312B063BDF0}"/>
                </a:ext>
              </a:extLst>
            </p:cNvPr>
            <p:cNvSpPr/>
            <p:nvPr/>
          </p:nvSpPr>
          <p:spPr>
            <a:xfrm>
              <a:off x="5825792" y="1961756"/>
              <a:ext cx="112349" cy="106909"/>
            </a:xfrm>
            <a:custGeom>
              <a:avLst/>
              <a:gdLst/>
              <a:ahLst/>
              <a:cxnLst/>
              <a:rect l="l" t="t" r="r" b="b"/>
              <a:pathLst>
                <a:path w="1123491" h="1069089" extrusionOk="0">
                  <a:moveTo>
                    <a:pt x="1649" y="451705"/>
                  </a:moveTo>
                  <a:lnTo>
                    <a:pt x="0" y="0"/>
                  </a:lnTo>
                  <a:lnTo>
                    <a:pt x="1121843" y="617385"/>
                  </a:lnTo>
                  <a:lnTo>
                    <a:pt x="1123492" y="1069090"/>
                  </a:lnTo>
                  <a:lnTo>
                    <a:pt x="1649" y="451705"/>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870;p46">
              <a:extLst>
                <a:ext uri="{FF2B5EF4-FFF2-40B4-BE49-F238E27FC236}">
                  <a16:creationId xmlns="" xmlns:a16="http://schemas.microsoft.com/office/drawing/2014/main" id="{401896DD-CA7B-4441-B937-FAF703375A3A}"/>
                </a:ext>
              </a:extLst>
            </p:cNvPr>
            <p:cNvSpPr/>
            <p:nvPr/>
          </p:nvSpPr>
          <p:spPr>
            <a:xfrm>
              <a:off x="5453658" y="1675459"/>
              <a:ext cx="245388" cy="288992"/>
            </a:xfrm>
            <a:custGeom>
              <a:avLst/>
              <a:gdLst/>
              <a:ahLst/>
              <a:cxnLst/>
              <a:rect l="l" t="t" r="r" b="b"/>
              <a:pathLst>
                <a:path w="2453878" h="2889921" extrusionOk="0">
                  <a:moveTo>
                    <a:pt x="2453054" y="1415287"/>
                  </a:moveTo>
                  <a:lnTo>
                    <a:pt x="0" y="0"/>
                  </a:lnTo>
                  <a:lnTo>
                    <a:pt x="824" y="1278456"/>
                  </a:lnTo>
                  <a:lnTo>
                    <a:pt x="2237093" y="2569277"/>
                  </a:lnTo>
                  <a:lnTo>
                    <a:pt x="2453878" y="2889922"/>
                  </a:lnTo>
                  <a:lnTo>
                    <a:pt x="2453054" y="14152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871;p46">
              <a:extLst>
                <a:ext uri="{FF2B5EF4-FFF2-40B4-BE49-F238E27FC236}">
                  <a16:creationId xmlns="" xmlns:a16="http://schemas.microsoft.com/office/drawing/2014/main" id="{51A54E27-16EF-104C-AC3D-E216B915F69C}"/>
                </a:ext>
              </a:extLst>
            </p:cNvPr>
            <p:cNvSpPr/>
            <p:nvPr/>
          </p:nvSpPr>
          <p:spPr>
            <a:xfrm>
              <a:off x="5427606" y="1690501"/>
              <a:ext cx="92567" cy="88115"/>
            </a:xfrm>
            <a:custGeom>
              <a:avLst/>
              <a:gdLst/>
              <a:ahLst/>
              <a:cxnLst/>
              <a:rect l="l" t="t" r="r" b="b"/>
              <a:pathLst>
                <a:path w="925665" h="881154" extrusionOk="0">
                  <a:moveTo>
                    <a:pt x="0" y="347021"/>
                  </a:moveTo>
                  <a:lnTo>
                    <a:pt x="0" y="0"/>
                  </a:lnTo>
                  <a:lnTo>
                    <a:pt x="925665" y="534133"/>
                  </a:lnTo>
                  <a:lnTo>
                    <a:pt x="925665" y="881154"/>
                  </a:lnTo>
                  <a:lnTo>
                    <a:pt x="0" y="34702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872;p46">
              <a:extLst>
                <a:ext uri="{FF2B5EF4-FFF2-40B4-BE49-F238E27FC236}">
                  <a16:creationId xmlns="" xmlns:a16="http://schemas.microsoft.com/office/drawing/2014/main" id="{E2846B7A-A559-CD44-BDEA-12CA181049EA}"/>
                </a:ext>
              </a:extLst>
            </p:cNvPr>
            <p:cNvSpPr/>
            <p:nvPr/>
          </p:nvSpPr>
          <p:spPr>
            <a:xfrm>
              <a:off x="5581785" y="1780426"/>
              <a:ext cx="53743" cy="42203"/>
            </a:xfrm>
            <a:custGeom>
              <a:avLst/>
              <a:gdLst/>
              <a:ahLst/>
              <a:cxnLst/>
              <a:rect l="l" t="t" r="r" b="b"/>
              <a:pathLst>
                <a:path w="537429" h="422030" extrusionOk="0">
                  <a:moveTo>
                    <a:pt x="537430" y="309929"/>
                  </a:moveTo>
                  <a:lnTo>
                    <a:pt x="0" y="0"/>
                  </a:lnTo>
                  <a:lnTo>
                    <a:pt x="0" y="112102"/>
                  </a:lnTo>
                  <a:lnTo>
                    <a:pt x="537430" y="422031"/>
                  </a:lnTo>
                  <a:lnTo>
                    <a:pt x="537430" y="309929"/>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873;p46">
              <a:extLst>
                <a:ext uri="{FF2B5EF4-FFF2-40B4-BE49-F238E27FC236}">
                  <a16:creationId xmlns="" xmlns:a16="http://schemas.microsoft.com/office/drawing/2014/main" id="{6B09356E-791A-654F-AAEA-B6EFEAB94208}"/>
                </a:ext>
              </a:extLst>
            </p:cNvPr>
            <p:cNvSpPr/>
            <p:nvPr/>
          </p:nvSpPr>
          <p:spPr>
            <a:xfrm>
              <a:off x="5532063" y="1774179"/>
              <a:ext cx="103612" cy="70970"/>
            </a:xfrm>
            <a:custGeom>
              <a:avLst/>
              <a:gdLst/>
              <a:ahLst/>
              <a:cxnLst/>
              <a:rect l="l" t="t" r="r" b="b"/>
              <a:pathLst>
                <a:path w="1036118" h="709704" extrusionOk="0">
                  <a:moveTo>
                    <a:pt x="1036119" y="597602"/>
                  </a:moveTo>
                  <a:lnTo>
                    <a:pt x="0" y="0"/>
                  </a:lnTo>
                  <a:lnTo>
                    <a:pt x="0" y="112102"/>
                  </a:lnTo>
                  <a:lnTo>
                    <a:pt x="1036119" y="709704"/>
                  </a:lnTo>
                  <a:lnTo>
                    <a:pt x="1036119" y="597602"/>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874;p46">
              <a:extLst>
                <a:ext uri="{FF2B5EF4-FFF2-40B4-BE49-F238E27FC236}">
                  <a16:creationId xmlns="" xmlns:a16="http://schemas.microsoft.com/office/drawing/2014/main" id="{39C684C9-2175-F44D-86D6-475591F4D129}"/>
                </a:ext>
              </a:extLst>
            </p:cNvPr>
            <p:cNvSpPr/>
            <p:nvPr/>
          </p:nvSpPr>
          <p:spPr>
            <a:xfrm>
              <a:off x="5510202" y="1783879"/>
              <a:ext cx="125538" cy="83664"/>
            </a:xfrm>
            <a:custGeom>
              <a:avLst/>
              <a:gdLst/>
              <a:ahLst/>
              <a:cxnLst/>
              <a:rect l="l" t="t" r="r" b="b"/>
              <a:pathLst>
                <a:path w="1255376" h="836643" extrusionOk="0">
                  <a:moveTo>
                    <a:pt x="1255377" y="724541"/>
                  </a:moveTo>
                  <a:lnTo>
                    <a:pt x="0" y="0"/>
                  </a:lnTo>
                  <a:lnTo>
                    <a:pt x="0" y="112102"/>
                  </a:lnTo>
                  <a:lnTo>
                    <a:pt x="1255377" y="836643"/>
                  </a:lnTo>
                  <a:lnTo>
                    <a:pt x="1255377" y="72454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875;p46">
              <a:extLst>
                <a:ext uri="{FF2B5EF4-FFF2-40B4-BE49-F238E27FC236}">
                  <a16:creationId xmlns="" xmlns:a16="http://schemas.microsoft.com/office/drawing/2014/main" id="{00371F1F-A651-1D49-B588-7A122CE19AFD}"/>
                </a:ext>
              </a:extLst>
            </p:cNvPr>
            <p:cNvSpPr/>
            <p:nvPr/>
          </p:nvSpPr>
          <p:spPr>
            <a:xfrm>
              <a:off x="5648519" y="1818004"/>
              <a:ext cx="27861" cy="41435"/>
            </a:xfrm>
            <a:custGeom>
              <a:avLst/>
              <a:gdLst/>
              <a:ahLst/>
              <a:cxnLst/>
              <a:rect l="l" t="t" r="r" b="b"/>
              <a:pathLst>
                <a:path w="278606" h="414354" extrusionOk="0">
                  <a:moveTo>
                    <a:pt x="0" y="126810"/>
                  </a:moveTo>
                  <a:cubicBezTo>
                    <a:pt x="0" y="232318"/>
                    <a:pt x="62645" y="353487"/>
                    <a:pt x="139303" y="397998"/>
                  </a:cubicBezTo>
                  <a:cubicBezTo>
                    <a:pt x="215961" y="442509"/>
                    <a:pt x="278606" y="393052"/>
                    <a:pt x="278606" y="287545"/>
                  </a:cubicBezTo>
                  <a:cubicBezTo>
                    <a:pt x="278606" y="182037"/>
                    <a:pt x="215961" y="60868"/>
                    <a:pt x="139303" y="16357"/>
                  </a:cubicBezTo>
                  <a:cubicBezTo>
                    <a:pt x="62645" y="-28154"/>
                    <a:pt x="0" y="21303"/>
                    <a:pt x="0" y="12681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876;p46">
              <a:extLst>
                <a:ext uri="{FF2B5EF4-FFF2-40B4-BE49-F238E27FC236}">
                  <a16:creationId xmlns="" xmlns:a16="http://schemas.microsoft.com/office/drawing/2014/main" id="{179CD420-7576-1D46-A72C-8DA7A801DA08}"/>
                </a:ext>
              </a:extLst>
            </p:cNvPr>
            <p:cNvSpPr/>
            <p:nvPr/>
          </p:nvSpPr>
          <p:spPr>
            <a:xfrm>
              <a:off x="5585154" y="1946757"/>
              <a:ext cx="68910" cy="93879"/>
            </a:xfrm>
            <a:custGeom>
              <a:avLst/>
              <a:gdLst/>
              <a:ahLst/>
              <a:cxnLst/>
              <a:rect l="l" t="t" r="r" b="b"/>
              <a:pathLst>
                <a:path w="689097" h="938791" extrusionOk="0">
                  <a:moveTo>
                    <a:pt x="344549" y="11931"/>
                  </a:moveTo>
                  <a:cubicBezTo>
                    <a:pt x="394005" y="39956"/>
                    <a:pt x="433571" y="109196"/>
                    <a:pt x="433571" y="166071"/>
                  </a:cubicBezTo>
                  <a:lnTo>
                    <a:pt x="433571" y="417476"/>
                  </a:lnTo>
                  <a:lnTo>
                    <a:pt x="600075" y="513092"/>
                  </a:lnTo>
                  <a:cubicBezTo>
                    <a:pt x="649532" y="541118"/>
                    <a:pt x="689097" y="610357"/>
                    <a:pt x="689097" y="667233"/>
                  </a:cubicBezTo>
                  <a:cubicBezTo>
                    <a:pt x="689097" y="724107"/>
                    <a:pt x="649532" y="747188"/>
                    <a:pt x="600075" y="719162"/>
                  </a:cubicBezTo>
                  <a:lnTo>
                    <a:pt x="433571" y="623546"/>
                  </a:lnTo>
                  <a:lnTo>
                    <a:pt x="433571" y="874951"/>
                  </a:lnTo>
                  <a:cubicBezTo>
                    <a:pt x="433571" y="931826"/>
                    <a:pt x="394005" y="954906"/>
                    <a:pt x="344549" y="926880"/>
                  </a:cubicBezTo>
                  <a:cubicBezTo>
                    <a:pt x="295092" y="898855"/>
                    <a:pt x="255526" y="829616"/>
                    <a:pt x="255526" y="772740"/>
                  </a:cubicBezTo>
                  <a:lnTo>
                    <a:pt x="255526" y="521335"/>
                  </a:lnTo>
                  <a:lnTo>
                    <a:pt x="89022" y="424894"/>
                  </a:lnTo>
                  <a:cubicBezTo>
                    <a:pt x="39565" y="396869"/>
                    <a:pt x="0" y="327630"/>
                    <a:pt x="0" y="270754"/>
                  </a:cubicBezTo>
                  <a:cubicBezTo>
                    <a:pt x="0" y="213879"/>
                    <a:pt x="39565" y="190799"/>
                    <a:pt x="89022" y="218825"/>
                  </a:cubicBezTo>
                  <a:lnTo>
                    <a:pt x="255526" y="314441"/>
                  </a:lnTo>
                  <a:lnTo>
                    <a:pt x="255526" y="63036"/>
                  </a:lnTo>
                  <a:cubicBezTo>
                    <a:pt x="255526" y="6985"/>
                    <a:pt x="295092" y="-16095"/>
                    <a:pt x="344549" y="11931"/>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a:solidFill>
                  <a:schemeClr val="dk1"/>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34"/>
          <p:cNvSpPr txBox="1">
            <a:spLocks noGrp="1"/>
          </p:cNvSpPr>
          <p:nvPr>
            <p:ph type="title"/>
          </p:nvPr>
        </p:nvSpPr>
        <p:spPr>
          <a:xfrm>
            <a:off x="657180" y="637850"/>
            <a:ext cx="5307000" cy="396300"/>
          </a:xfrm>
          <a:prstGeom prst="rect">
            <a:avLst/>
          </a:prstGeom>
        </p:spPr>
        <p:txBody>
          <a:bodyPr spcFirstLastPara="1" wrap="square" lIns="0" tIns="0" rIns="0" bIns="0" anchor="b" anchorCtr="0">
            <a:noAutofit/>
          </a:bodyPr>
          <a:lstStyle/>
          <a:p>
            <a:pPr lvl="0"/>
            <a:r>
              <a:rPr lang="en" u="sng" dirty="0" smtClean="0">
                <a:latin typeface="Cooper Black" pitchFamily="18" charset="0"/>
              </a:rPr>
              <a:t>Hardware </a:t>
            </a:r>
            <a:r>
              <a:rPr lang="en" u="sng" dirty="0" smtClean="0">
                <a:latin typeface="Cooper Black" pitchFamily="18" charset="0"/>
              </a:rPr>
              <a:t>Requirements</a:t>
            </a:r>
            <a:endParaRPr/>
          </a:p>
        </p:txBody>
      </p:sp>
      <p:sp>
        <p:nvSpPr>
          <p:cNvPr id="477" name="Google Shape;477;p34"/>
          <p:cNvSpPr txBox="1">
            <a:spLocks noGrp="1"/>
          </p:cNvSpPr>
          <p:nvPr>
            <p:ph type="body" idx="1"/>
          </p:nvPr>
        </p:nvSpPr>
        <p:spPr>
          <a:xfrm>
            <a:off x="657180" y="1353950"/>
            <a:ext cx="7359060" cy="3033900"/>
          </a:xfrm>
          <a:prstGeom prst="rect">
            <a:avLst/>
          </a:prstGeom>
        </p:spPr>
        <p:txBody>
          <a:bodyPr spcFirstLastPara="1" wrap="square" lIns="0" tIns="0" rIns="0" bIns="0" anchor="t" anchorCtr="0">
            <a:noAutofit/>
          </a:bodyPr>
          <a:lstStyle/>
          <a:p>
            <a:pPr marL="0" lvl="1" indent="0">
              <a:lnSpc>
                <a:spcPct val="100000"/>
              </a:lnSpc>
              <a:buClr>
                <a:schemeClr val="tx1"/>
              </a:buClr>
              <a:buFont typeface="Wingdings" pitchFamily="2" charset="2"/>
              <a:buChar char="§"/>
            </a:pPr>
            <a:r>
              <a:rPr lang="en-US" sz="2000" dirty="0" smtClean="0">
                <a:latin typeface="Cambria" pitchFamily="18" charset="0"/>
                <a:ea typeface="Cambria" pitchFamily="18" charset="0"/>
              </a:rPr>
              <a:t> Computer Systems with minimum 8GB of RAM.</a:t>
            </a:r>
          </a:p>
          <a:p>
            <a:pPr marL="0" lvl="1" indent="0">
              <a:lnSpc>
                <a:spcPct val="100000"/>
              </a:lnSpc>
              <a:buClr>
                <a:schemeClr val="tx1"/>
              </a:buClr>
              <a:buFont typeface="Wingdings" pitchFamily="2" charset="2"/>
              <a:buChar char="§"/>
            </a:pPr>
            <a:r>
              <a:rPr lang="en-US" sz="2000" dirty="0" smtClean="0">
                <a:latin typeface="Cambria" pitchFamily="18" charset="0"/>
                <a:ea typeface="Cambria" pitchFamily="18" charset="0"/>
              </a:rPr>
              <a:t> Processor Required: Intel i3, i5, i7 or </a:t>
            </a:r>
            <a:r>
              <a:rPr lang="en-US" sz="2000" dirty="0" smtClean="0">
                <a:latin typeface="Cambria" pitchFamily="18" charset="0"/>
                <a:ea typeface="Cambria" pitchFamily="18" charset="0"/>
              </a:rPr>
              <a:t>i9.</a:t>
            </a:r>
          </a:p>
          <a:p>
            <a:pPr marL="0" lvl="1" indent="0">
              <a:lnSpc>
                <a:spcPct val="100000"/>
              </a:lnSpc>
              <a:buClr>
                <a:schemeClr val="tx1"/>
              </a:buClr>
              <a:buFont typeface="Wingdings" pitchFamily="2" charset="2"/>
              <a:buChar char="§"/>
            </a:pPr>
            <a:r>
              <a:rPr lang="en-US" sz="2000" dirty="0" smtClean="0">
                <a:latin typeface="Cambria" pitchFamily="18" charset="0"/>
                <a:ea typeface="Cambria" pitchFamily="18" charset="0"/>
              </a:rPr>
              <a:t> Operating System: Windows 8/10 , Linux</a:t>
            </a:r>
          </a:p>
          <a:p>
            <a:pPr marL="0" lvl="1" indent="0">
              <a:lnSpc>
                <a:spcPct val="100000"/>
              </a:lnSpc>
              <a:buClr>
                <a:schemeClr val="tx1"/>
              </a:buClr>
              <a:buFont typeface="Wingdings" pitchFamily="2" charset="2"/>
              <a:buChar char="§"/>
            </a:pPr>
            <a:r>
              <a:rPr lang="en-US" sz="2000" dirty="0" smtClean="0">
                <a:latin typeface="Cambria" pitchFamily="18" charset="0"/>
                <a:ea typeface="Cambria" pitchFamily="18" charset="0"/>
              </a:rPr>
              <a:t> </a:t>
            </a:r>
            <a:r>
              <a:rPr lang="en-US" sz="2000" dirty="0" smtClean="0">
                <a:latin typeface="Cambria" pitchFamily="18" charset="0"/>
                <a:ea typeface="Cambria" pitchFamily="18" charset="0"/>
              </a:rPr>
              <a:t>Web Browser: Google Chrome, Microsoft </a:t>
            </a:r>
            <a:r>
              <a:rPr lang="en-US" sz="2000" dirty="0" smtClean="0">
                <a:latin typeface="Cambria" pitchFamily="18" charset="0"/>
                <a:ea typeface="Cambria" pitchFamily="18" charset="0"/>
              </a:rPr>
              <a:t>Edge etc. </a:t>
            </a:r>
            <a:endParaRPr lang="en-US" sz="2000" dirty="0" smtClean="0">
              <a:latin typeface="Cambria" pitchFamily="18" charset="0"/>
              <a:ea typeface="Cambria" pitchFamily="18" charset="0"/>
            </a:endParaRPr>
          </a:p>
        </p:txBody>
      </p:sp>
      <p:sp>
        <p:nvSpPr>
          <p:cNvPr id="478" name="Google Shape;478;p34"/>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162220"/>
            <a:ext cx="6718980" cy="836000"/>
          </a:xfrm>
        </p:spPr>
        <p:txBody>
          <a:bodyPr/>
          <a:lstStyle/>
          <a:p>
            <a:r>
              <a:rPr lang="en-US" sz="2800" u="sng" dirty="0" smtClean="0">
                <a:latin typeface="Cooper Black" pitchFamily="18" charset="0"/>
              </a:rPr>
              <a:t>Programming Languages Used :</a:t>
            </a:r>
            <a:endParaRPr lang="en-US" sz="2800" u="sng" dirty="0">
              <a:latin typeface="Cooper Black" pitchFamily="18" charset="0"/>
            </a:endParaRPr>
          </a:p>
        </p:txBody>
      </p:sp>
      <p:sp>
        <p:nvSpPr>
          <p:cNvPr id="3" name="Text Placeholder 2"/>
          <p:cNvSpPr>
            <a:spLocks noGrp="1"/>
          </p:cNvSpPr>
          <p:nvPr>
            <p:ph type="body" idx="1"/>
          </p:nvPr>
        </p:nvSpPr>
        <p:spPr>
          <a:xfrm>
            <a:off x="723900" y="1353948"/>
            <a:ext cx="6324600" cy="3395902"/>
          </a:xfrm>
        </p:spPr>
        <p:txBody>
          <a:bodyPr/>
          <a:lstStyle/>
          <a:p>
            <a:pPr marL="0" indent="76200">
              <a:buClr>
                <a:schemeClr val="tx1"/>
              </a:buClr>
              <a:buFont typeface="Wingdings" pitchFamily="2" charset="2"/>
              <a:buChar char="§"/>
            </a:pPr>
            <a:r>
              <a:rPr lang="en-US" sz="2000" dirty="0" smtClean="0">
                <a:latin typeface="Cambria" pitchFamily="18" charset="0"/>
                <a:ea typeface="Cambria" pitchFamily="18" charset="0"/>
              </a:rPr>
              <a:t> HTML5</a:t>
            </a:r>
          </a:p>
          <a:p>
            <a:pPr marL="0" indent="76200">
              <a:buClr>
                <a:schemeClr val="tx1"/>
              </a:buClr>
              <a:buNone/>
            </a:pPr>
            <a:endParaRPr lang="en-US" sz="2000" dirty="0" smtClean="0">
              <a:latin typeface="Cambria" pitchFamily="18" charset="0"/>
              <a:ea typeface="Cambria" pitchFamily="18" charset="0"/>
            </a:endParaRPr>
          </a:p>
          <a:p>
            <a:pPr marL="0" indent="76200">
              <a:buClr>
                <a:schemeClr val="tx1"/>
              </a:buClr>
              <a:buFont typeface="Wingdings" pitchFamily="2" charset="2"/>
              <a:buChar char="§"/>
            </a:pPr>
            <a:r>
              <a:rPr lang="en-US" sz="2000" dirty="0" smtClean="0">
                <a:latin typeface="Cambria" pitchFamily="18" charset="0"/>
                <a:ea typeface="Cambria" pitchFamily="18" charset="0"/>
              </a:rPr>
              <a:t> CSS3</a:t>
            </a:r>
          </a:p>
          <a:p>
            <a:pPr marL="0" indent="76200">
              <a:buClr>
                <a:schemeClr val="tx1"/>
              </a:buClr>
              <a:buNone/>
            </a:pPr>
            <a:endParaRPr lang="en-US" sz="2000" dirty="0" smtClean="0">
              <a:latin typeface="Cambria" pitchFamily="18" charset="0"/>
              <a:ea typeface="Cambria" pitchFamily="18" charset="0"/>
            </a:endParaRPr>
          </a:p>
          <a:p>
            <a:pPr marL="0" indent="76200">
              <a:buClr>
                <a:schemeClr val="tx1"/>
              </a:buClr>
              <a:buFont typeface="Wingdings" pitchFamily="2" charset="2"/>
              <a:buChar char="§"/>
            </a:pPr>
            <a:r>
              <a:rPr lang="en-US" sz="2000" dirty="0" smtClean="0">
                <a:latin typeface="Cambria" pitchFamily="18" charset="0"/>
                <a:ea typeface="Cambria" pitchFamily="18" charset="0"/>
              </a:rPr>
              <a:t> JAVASCRIPT</a:t>
            </a:r>
          </a:p>
          <a:p>
            <a:pPr marL="0" indent="76200">
              <a:buClr>
                <a:schemeClr val="tx1"/>
              </a:buClr>
              <a:buNone/>
            </a:pPr>
            <a:endParaRPr lang="en-US" sz="2000" dirty="0" smtClean="0">
              <a:latin typeface="Cambria" pitchFamily="18" charset="0"/>
              <a:ea typeface="Cambria" pitchFamily="18" charset="0"/>
            </a:endParaRPr>
          </a:p>
          <a:p>
            <a:pPr marL="0" indent="76200">
              <a:buClr>
                <a:schemeClr val="tx1"/>
              </a:buClr>
              <a:buFont typeface="Wingdings" pitchFamily="2" charset="2"/>
              <a:buChar char="§"/>
            </a:pPr>
            <a:r>
              <a:rPr lang="en-US" sz="2000" dirty="0" smtClean="0">
                <a:latin typeface="Cambria" pitchFamily="18" charset="0"/>
                <a:ea typeface="Cambria" pitchFamily="18" charset="0"/>
              </a:rPr>
              <a:t> PHP</a:t>
            </a:r>
          </a:p>
          <a:p>
            <a:pPr marL="0" indent="76200">
              <a:buClr>
                <a:schemeClr val="tx1"/>
              </a:buClr>
              <a:buNone/>
            </a:pPr>
            <a:endParaRPr lang="en-US" sz="2000" dirty="0" smtClean="0">
              <a:latin typeface="Cambria" pitchFamily="18" charset="0"/>
              <a:ea typeface="Cambria" pitchFamily="18" charset="0"/>
            </a:endParaRPr>
          </a:p>
          <a:p>
            <a:pPr marL="0" indent="76200">
              <a:buClr>
                <a:schemeClr val="tx1"/>
              </a:buClr>
              <a:buFont typeface="Wingdings" pitchFamily="2" charset="2"/>
              <a:buChar char="§"/>
            </a:pPr>
            <a:r>
              <a:rPr lang="en-US" sz="2000" dirty="0" smtClean="0">
                <a:latin typeface="Cambria" pitchFamily="18" charset="0"/>
                <a:ea typeface="Cambria" pitchFamily="18" charset="0"/>
              </a:rPr>
              <a:t> SQL</a:t>
            </a:r>
            <a:endParaRPr lang="en-US" sz="2000" dirty="0">
              <a:latin typeface="Cambria" pitchFamily="18" charset="0"/>
              <a:ea typeface="Cambria" pitchFamily="18" charset="0"/>
            </a:endParaRP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7</a:t>
            </a:fld>
            <a:endParaRPr lang="e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5"/>
          <p:cNvSpPr txBox="1">
            <a:spLocks noGrp="1"/>
          </p:cNvSpPr>
          <p:nvPr>
            <p:ph type="body" idx="1"/>
          </p:nvPr>
        </p:nvSpPr>
        <p:spPr>
          <a:xfrm>
            <a:off x="1792560" y="1767840"/>
            <a:ext cx="5307000" cy="819900"/>
          </a:xfrm>
          <a:prstGeom prst="rect">
            <a:avLst/>
          </a:prstGeom>
        </p:spPr>
        <p:txBody>
          <a:bodyPr spcFirstLastPara="1" wrap="square" lIns="0" tIns="0" rIns="0" bIns="0" anchor="ctr" anchorCtr="0">
            <a:noAutofit/>
          </a:bodyPr>
          <a:lstStyle/>
          <a:p>
            <a:pPr marL="115888" indent="-39688" algn="just">
              <a:buNone/>
            </a:pPr>
            <a:r>
              <a:rPr lang="en-US" sz="2800" u="sng" dirty="0" smtClean="0">
                <a:solidFill>
                  <a:schemeClr val="bg1"/>
                </a:solidFill>
                <a:latin typeface="Cooper Black" pitchFamily="18" charset="0"/>
              </a:rPr>
              <a:t>The Look of the Website :-</a:t>
            </a:r>
            <a:endParaRPr lang="en-US" sz="2800" dirty="0">
              <a:solidFill>
                <a:schemeClr val="bg1"/>
              </a:solidFill>
              <a:latin typeface="Cooper Black" pitchFamily="18" charset="0"/>
              <a:ea typeface="Cambria" pitchFamily="18" charset="0"/>
            </a:endParaRPr>
          </a:p>
        </p:txBody>
      </p:sp>
      <p:sp>
        <p:nvSpPr>
          <p:cNvPr id="157" name="Google Shape;157;p15"/>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7"/>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9</a:t>
            </a:fld>
            <a:endParaRPr/>
          </a:p>
        </p:txBody>
      </p:sp>
      <p:sp>
        <p:nvSpPr>
          <p:cNvPr id="224" name="Google Shape;224;p17"/>
          <p:cNvSpPr txBox="1">
            <a:spLocks noGrp="1"/>
          </p:cNvSpPr>
          <p:nvPr>
            <p:ph type="ctrTitle" idx="4294967295"/>
          </p:nvPr>
        </p:nvSpPr>
        <p:spPr>
          <a:xfrm>
            <a:off x="582177" y="77496"/>
            <a:ext cx="3739560" cy="1077675"/>
          </a:xfrm>
          <a:prstGeom prst="rect">
            <a:avLst/>
          </a:prstGeom>
        </p:spPr>
        <p:txBody>
          <a:bodyPr spcFirstLastPara="1" wrap="square" lIns="0" tIns="0" rIns="0" bIns="0" anchor="ctr" anchorCtr="0">
            <a:noAutofit/>
          </a:bodyPr>
          <a:lstStyle/>
          <a:p>
            <a:pPr lvl="0" algn="l" rtl="0">
              <a:spcBef>
                <a:spcPts val="0"/>
              </a:spcBef>
              <a:spcAft>
                <a:spcPts val="0"/>
              </a:spcAft>
              <a:buNone/>
            </a:pPr>
            <a:r>
              <a:rPr lang="en" sz="2800" u="sng" dirty="0" smtClean="0">
                <a:latin typeface="Cooper Black" pitchFamily="18" charset="0"/>
              </a:rPr>
              <a:t>Home Page</a:t>
            </a:r>
            <a:endParaRPr sz="2800" u="sng">
              <a:latin typeface="Cooper Black" pitchFamily="18" charset="0"/>
            </a:endParaRPr>
          </a:p>
        </p:txBody>
      </p:sp>
      <p:grpSp>
        <p:nvGrpSpPr>
          <p:cNvPr id="61" name="Grupo 60">
            <a:extLst>
              <a:ext uri="{FF2B5EF4-FFF2-40B4-BE49-F238E27FC236}">
                <a16:creationId xmlns="" xmlns:a16="http://schemas.microsoft.com/office/drawing/2014/main" id="{9FFAB22B-D793-2D4F-B073-773ACEB505B9}"/>
              </a:ext>
            </a:extLst>
          </p:cNvPr>
          <p:cNvGrpSpPr/>
          <p:nvPr/>
        </p:nvGrpSpPr>
        <p:grpSpPr>
          <a:xfrm>
            <a:off x="5923362" y="491833"/>
            <a:ext cx="3028837" cy="4655473"/>
            <a:chOff x="2522057" y="2360511"/>
            <a:chExt cx="554801" cy="683772"/>
          </a:xfrm>
        </p:grpSpPr>
        <p:sp>
          <p:nvSpPr>
            <p:cNvPr id="62" name="Google Shape;986;p46">
              <a:extLst>
                <a:ext uri="{FF2B5EF4-FFF2-40B4-BE49-F238E27FC236}">
                  <a16:creationId xmlns="" xmlns:a16="http://schemas.microsoft.com/office/drawing/2014/main" id="{4F7AED75-8870-594A-9BF2-56288195E82B}"/>
                </a:ext>
              </a:extLst>
            </p:cNvPr>
            <p:cNvSpPr/>
            <p:nvPr/>
          </p:nvSpPr>
          <p:spPr>
            <a:xfrm>
              <a:off x="2766348" y="2360511"/>
              <a:ext cx="101967" cy="369432"/>
            </a:xfrm>
            <a:custGeom>
              <a:avLst/>
              <a:gdLst/>
              <a:ahLst/>
              <a:cxnLst/>
              <a:rect l="l" t="t" r="r" b="b"/>
              <a:pathLst>
                <a:path w="1019671" h="3694319" extrusionOk="0">
                  <a:moveTo>
                    <a:pt x="399309" y="3567369"/>
                  </a:moveTo>
                  <a:cubicBezTo>
                    <a:pt x="-431720" y="380179"/>
                    <a:pt x="251391" y="108815"/>
                    <a:pt x="510247" y="0"/>
                  </a:cubicBezTo>
                  <a:cubicBezTo>
                    <a:pt x="768430" y="407047"/>
                    <a:pt x="1451541" y="1465637"/>
                    <a:pt x="619840" y="3694320"/>
                  </a:cubicBezTo>
                  <a:lnTo>
                    <a:pt x="399309" y="3567369"/>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87;p46">
              <a:extLst>
                <a:ext uri="{FF2B5EF4-FFF2-40B4-BE49-F238E27FC236}">
                  <a16:creationId xmlns="" xmlns:a16="http://schemas.microsoft.com/office/drawing/2014/main" id="{63C7C596-1DF4-034D-9679-040028249AF9}"/>
                </a:ext>
              </a:extLst>
            </p:cNvPr>
            <p:cNvSpPr/>
            <p:nvPr/>
          </p:nvSpPr>
          <p:spPr>
            <a:xfrm>
              <a:off x="2820104" y="2635875"/>
              <a:ext cx="36888" cy="103575"/>
            </a:xfrm>
            <a:custGeom>
              <a:avLst/>
              <a:gdLst/>
              <a:ahLst/>
              <a:cxnLst/>
              <a:rect l="l" t="t" r="r" b="b"/>
              <a:pathLst>
                <a:path w="368879" h="1035752" extrusionOk="0">
                  <a:moveTo>
                    <a:pt x="0" y="621989"/>
                  </a:moveTo>
                  <a:cubicBezTo>
                    <a:pt x="115645" y="766403"/>
                    <a:pt x="244064" y="924923"/>
                    <a:pt x="334159" y="1035753"/>
                  </a:cubicBezTo>
                  <a:cubicBezTo>
                    <a:pt x="434340" y="734834"/>
                    <a:pt x="300542" y="314353"/>
                    <a:pt x="151279" y="0"/>
                  </a:cubicBezTo>
                  <a:cubicBezTo>
                    <a:pt x="115645" y="195463"/>
                    <a:pt x="65891" y="402345"/>
                    <a:pt x="0" y="62198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88;p46">
              <a:extLst>
                <a:ext uri="{FF2B5EF4-FFF2-40B4-BE49-F238E27FC236}">
                  <a16:creationId xmlns="" xmlns:a16="http://schemas.microsoft.com/office/drawing/2014/main" id="{126FB32F-7AEF-ED46-BBFD-0C04DFBE30BD}"/>
                </a:ext>
              </a:extLst>
            </p:cNvPr>
            <p:cNvSpPr/>
            <p:nvPr/>
          </p:nvSpPr>
          <p:spPr>
            <a:xfrm>
              <a:off x="2728277" y="2586844"/>
              <a:ext cx="36831" cy="82417"/>
            </a:xfrm>
            <a:custGeom>
              <a:avLst/>
              <a:gdLst/>
              <a:ahLst/>
              <a:cxnLst/>
              <a:rect l="l" t="t" r="r" b="b"/>
              <a:pathLst>
                <a:path w="368315" h="824169" extrusionOk="0">
                  <a:moveTo>
                    <a:pt x="216364" y="0"/>
                  </a:moveTo>
                  <a:cubicBezTo>
                    <a:pt x="67774" y="142399"/>
                    <a:pt x="-65352" y="408390"/>
                    <a:pt x="34828" y="824169"/>
                  </a:cubicBezTo>
                  <a:cubicBezTo>
                    <a:pt x="124924" y="816780"/>
                    <a:pt x="252671" y="806705"/>
                    <a:pt x="368315" y="795958"/>
                  </a:cubicBezTo>
                  <a:cubicBezTo>
                    <a:pt x="302425" y="500412"/>
                    <a:pt x="252671" y="236437"/>
                    <a:pt x="216364"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89;p46">
              <a:extLst>
                <a:ext uri="{FF2B5EF4-FFF2-40B4-BE49-F238E27FC236}">
                  <a16:creationId xmlns="" xmlns:a16="http://schemas.microsoft.com/office/drawing/2014/main" id="{C545BD45-6B5E-2445-8198-926848537627}"/>
                </a:ext>
              </a:extLst>
            </p:cNvPr>
            <p:cNvSpPr/>
            <p:nvPr/>
          </p:nvSpPr>
          <p:spPr>
            <a:xfrm>
              <a:off x="2741962" y="2378797"/>
              <a:ext cx="101951" cy="369432"/>
            </a:xfrm>
            <a:custGeom>
              <a:avLst/>
              <a:gdLst/>
              <a:ahLst/>
              <a:cxnLst/>
              <a:rect l="l" t="t" r="r" b="b"/>
              <a:pathLst>
                <a:path w="1019507" h="3694319" extrusionOk="0">
                  <a:moveTo>
                    <a:pt x="399145" y="3567369"/>
                  </a:moveTo>
                  <a:cubicBezTo>
                    <a:pt x="-431884" y="379507"/>
                    <a:pt x="251899" y="108815"/>
                    <a:pt x="510083" y="0"/>
                  </a:cubicBezTo>
                  <a:cubicBezTo>
                    <a:pt x="768266" y="407047"/>
                    <a:pt x="1451377" y="1465637"/>
                    <a:pt x="619676" y="3694319"/>
                  </a:cubicBezTo>
                  <a:lnTo>
                    <a:pt x="399145" y="3567369"/>
                  </a:lnTo>
                  <a:close/>
                </a:path>
              </a:pathLst>
            </a:custGeom>
            <a:gradFill>
              <a:gsLst>
                <a:gs pos="0">
                  <a:srgbClr val="FFFFFF">
                    <a:alpha val="40000"/>
                  </a:srgbClr>
                </a:gs>
                <a:gs pos="99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90;p46">
              <a:extLst>
                <a:ext uri="{FF2B5EF4-FFF2-40B4-BE49-F238E27FC236}">
                  <a16:creationId xmlns="" xmlns:a16="http://schemas.microsoft.com/office/drawing/2014/main" id="{4A6B70B2-8A88-7A4E-BA19-25C7722FF28D}"/>
                </a:ext>
              </a:extLst>
            </p:cNvPr>
            <p:cNvSpPr/>
            <p:nvPr/>
          </p:nvSpPr>
          <p:spPr>
            <a:xfrm>
              <a:off x="2792820" y="2378797"/>
              <a:ext cx="50942" cy="369432"/>
            </a:xfrm>
            <a:custGeom>
              <a:avLst/>
              <a:gdLst/>
              <a:ahLst/>
              <a:cxnLst/>
              <a:rect l="l" t="t" r="r" b="b"/>
              <a:pathLst>
                <a:path w="509424" h="3694319" extrusionOk="0">
                  <a:moveTo>
                    <a:pt x="109593" y="3694319"/>
                  </a:moveTo>
                  <a:cubicBezTo>
                    <a:pt x="941294" y="1465637"/>
                    <a:pt x="258183" y="407047"/>
                    <a:pt x="0" y="0"/>
                  </a:cubicBezTo>
                  <a:lnTo>
                    <a:pt x="0" y="3631180"/>
                  </a:lnTo>
                  <a:lnTo>
                    <a:pt x="109593" y="3694319"/>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91;p46">
              <a:extLst>
                <a:ext uri="{FF2B5EF4-FFF2-40B4-BE49-F238E27FC236}">
                  <a16:creationId xmlns="" xmlns:a16="http://schemas.microsoft.com/office/drawing/2014/main" id="{715DA607-C3A9-A343-82BD-CA4C480733B4}"/>
                </a:ext>
              </a:extLst>
            </p:cNvPr>
            <p:cNvSpPr/>
            <p:nvPr/>
          </p:nvSpPr>
          <p:spPr>
            <a:xfrm>
              <a:off x="2766542" y="2437997"/>
              <a:ext cx="51099" cy="76263"/>
            </a:xfrm>
            <a:custGeom>
              <a:avLst/>
              <a:gdLst/>
              <a:ahLst/>
              <a:cxnLst/>
              <a:rect l="l" t="t" r="r" b="b"/>
              <a:pathLst>
                <a:path w="510988" h="762629" extrusionOk="0">
                  <a:moveTo>
                    <a:pt x="510988" y="528752"/>
                  </a:moveTo>
                  <a:cubicBezTo>
                    <a:pt x="510988" y="722871"/>
                    <a:pt x="396688" y="814222"/>
                    <a:pt x="255494" y="732947"/>
                  </a:cubicBezTo>
                  <a:cubicBezTo>
                    <a:pt x="114300" y="651672"/>
                    <a:pt x="0" y="427997"/>
                    <a:pt x="0" y="233878"/>
                  </a:cubicBezTo>
                  <a:cubicBezTo>
                    <a:pt x="0" y="39758"/>
                    <a:pt x="114300" y="-51592"/>
                    <a:pt x="255494" y="29683"/>
                  </a:cubicBezTo>
                  <a:cubicBezTo>
                    <a:pt x="396688" y="110958"/>
                    <a:pt x="510988" y="334632"/>
                    <a:pt x="510988" y="528752"/>
                  </a:cubicBez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92;p46">
              <a:extLst>
                <a:ext uri="{FF2B5EF4-FFF2-40B4-BE49-F238E27FC236}">
                  <a16:creationId xmlns="" xmlns:a16="http://schemas.microsoft.com/office/drawing/2014/main" id="{B00B8D24-021D-084F-BEFA-D6E6EAF482D4}"/>
                </a:ext>
              </a:extLst>
            </p:cNvPr>
            <p:cNvSpPr/>
            <p:nvPr/>
          </p:nvSpPr>
          <p:spPr>
            <a:xfrm>
              <a:off x="2631998" y="2761138"/>
              <a:ext cx="294222" cy="283145"/>
            </a:xfrm>
            <a:custGeom>
              <a:avLst/>
              <a:gdLst/>
              <a:ahLst/>
              <a:cxnLst/>
              <a:rect l="l" t="t" r="r" b="b"/>
              <a:pathLst>
                <a:path w="2942216" h="2831453" extrusionOk="0">
                  <a:moveTo>
                    <a:pt x="1809974" y="581624"/>
                  </a:moveTo>
                  <a:cubicBezTo>
                    <a:pt x="1751479" y="486244"/>
                    <a:pt x="1723241" y="365339"/>
                    <a:pt x="1698363" y="259211"/>
                  </a:cubicBezTo>
                  <a:cubicBezTo>
                    <a:pt x="1669452" y="136962"/>
                    <a:pt x="1645248" y="32850"/>
                    <a:pt x="1584736" y="6654"/>
                  </a:cubicBezTo>
                  <a:cubicBezTo>
                    <a:pt x="1515484" y="-23573"/>
                    <a:pt x="1484555" y="53001"/>
                    <a:pt x="1440852" y="159128"/>
                  </a:cubicBezTo>
                  <a:lnTo>
                    <a:pt x="1440852" y="159128"/>
                  </a:lnTo>
                  <a:cubicBezTo>
                    <a:pt x="1415303" y="221596"/>
                    <a:pt x="1385047" y="295482"/>
                    <a:pt x="1340672" y="363323"/>
                  </a:cubicBezTo>
                  <a:cubicBezTo>
                    <a:pt x="1292935" y="312946"/>
                    <a:pt x="1242508" y="271301"/>
                    <a:pt x="1189392" y="241075"/>
                  </a:cubicBezTo>
                  <a:cubicBezTo>
                    <a:pt x="966844" y="112781"/>
                    <a:pt x="781274" y="223611"/>
                    <a:pt x="737571" y="488259"/>
                  </a:cubicBezTo>
                  <a:cubicBezTo>
                    <a:pt x="707315" y="465421"/>
                    <a:pt x="677059" y="444598"/>
                    <a:pt x="646131" y="426463"/>
                  </a:cubicBezTo>
                  <a:cubicBezTo>
                    <a:pt x="289112" y="220924"/>
                    <a:pt x="0" y="454002"/>
                    <a:pt x="0" y="948369"/>
                  </a:cubicBezTo>
                  <a:cubicBezTo>
                    <a:pt x="0" y="1442065"/>
                    <a:pt x="289112" y="2008975"/>
                    <a:pt x="645459" y="2214513"/>
                  </a:cubicBezTo>
                  <a:cubicBezTo>
                    <a:pt x="991721" y="2414007"/>
                    <a:pt x="1274781" y="2199736"/>
                    <a:pt x="1290918" y="1735595"/>
                  </a:cubicBezTo>
                  <a:cubicBezTo>
                    <a:pt x="1356136" y="1856500"/>
                    <a:pt x="1442869" y="1957926"/>
                    <a:pt x="1539016" y="2013005"/>
                  </a:cubicBezTo>
                  <a:cubicBezTo>
                    <a:pt x="1563893" y="2027110"/>
                    <a:pt x="1588098" y="2037858"/>
                    <a:pt x="1610958" y="2044575"/>
                  </a:cubicBezTo>
                  <a:cubicBezTo>
                    <a:pt x="1749462" y="2348852"/>
                    <a:pt x="1955875" y="2610813"/>
                    <a:pt x="2186492" y="2743808"/>
                  </a:cubicBezTo>
                  <a:cubicBezTo>
                    <a:pt x="2603351" y="2984275"/>
                    <a:pt x="2941544" y="2712911"/>
                    <a:pt x="2942216" y="2137940"/>
                  </a:cubicBezTo>
                  <a:cubicBezTo>
                    <a:pt x="2942216" y="1562970"/>
                    <a:pt x="2604023" y="901351"/>
                    <a:pt x="2187164" y="660884"/>
                  </a:cubicBezTo>
                  <a:cubicBezTo>
                    <a:pt x="2049332" y="581624"/>
                    <a:pt x="1920912" y="557443"/>
                    <a:pt x="1809974" y="581624"/>
                  </a:cubicBezTo>
                  <a:close/>
                </a:path>
              </a:pathLst>
            </a:custGeom>
            <a:gradFill>
              <a:gsLst>
                <a:gs pos="0">
                  <a:srgbClr val="FFFFFF">
                    <a:alpha val="19607"/>
                    <a:alpha val="29800"/>
                  </a:srgbClr>
                </a:gs>
                <a:gs pos="59000">
                  <a:srgbClr val="FFFFFF">
                    <a:alpha val="0"/>
                  </a:srgbClr>
                </a:gs>
                <a:gs pos="100000">
                  <a:srgbClr val="FFFFFF">
                    <a:alpha val="0"/>
                  </a:srgbClr>
                </a:gs>
              </a:gsLst>
              <a:lin ang="72000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93;p46">
              <a:extLst>
                <a:ext uri="{FF2B5EF4-FFF2-40B4-BE49-F238E27FC236}">
                  <a16:creationId xmlns="" xmlns:a16="http://schemas.microsoft.com/office/drawing/2014/main" id="{ED3D7B77-F48A-9045-8F91-974803CCB03A}"/>
                </a:ext>
              </a:extLst>
            </p:cNvPr>
            <p:cNvSpPr/>
            <p:nvPr/>
          </p:nvSpPr>
          <p:spPr>
            <a:xfrm>
              <a:off x="2879432" y="2599839"/>
              <a:ext cx="182073" cy="199762"/>
            </a:xfrm>
            <a:custGeom>
              <a:avLst/>
              <a:gdLst/>
              <a:ahLst/>
              <a:cxnLst/>
              <a:rect l="l" t="t" r="r" b="b"/>
              <a:pathLst>
                <a:path w="1820731" h="1997618" extrusionOk="0">
                  <a:moveTo>
                    <a:pt x="0" y="0"/>
                  </a:moveTo>
                  <a:lnTo>
                    <a:pt x="1820059" y="1049858"/>
                  </a:lnTo>
                  <a:lnTo>
                    <a:pt x="1820732" y="1997619"/>
                  </a:lnTo>
                  <a:lnTo>
                    <a:pt x="161365" y="1040454"/>
                  </a:lnTo>
                  <a:lnTo>
                    <a:pt x="673" y="1092847"/>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94;p46">
              <a:extLst>
                <a:ext uri="{FF2B5EF4-FFF2-40B4-BE49-F238E27FC236}">
                  <a16:creationId xmlns="" xmlns:a16="http://schemas.microsoft.com/office/drawing/2014/main" id="{CB5A71EA-5060-9541-85A0-7035B079DC2D}"/>
                </a:ext>
              </a:extLst>
            </p:cNvPr>
            <p:cNvSpPr/>
            <p:nvPr/>
          </p:nvSpPr>
          <p:spPr>
            <a:xfrm>
              <a:off x="3008144" y="2695490"/>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95;p46">
              <a:extLst>
                <a:ext uri="{FF2B5EF4-FFF2-40B4-BE49-F238E27FC236}">
                  <a16:creationId xmlns="" xmlns:a16="http://schemas.microsoft.com/office/drawing/2014/main" id="{09ED661A-2CD9-5642-A750-F9F69B08C29B}"/>
                </a:ext>
              </a:extLst>
            </p:cNvPr>
            <p:cNvSpPr/>
            <p:nvPr/>
          </p:nvSpPr>
          <p:spPr>
            <a:xfrm>
              <a:off x="2926090" y="2649741"/>
              <a:ext cx="39871" cy="31301"/>
            </a:xfrm>
            <a:custGeom>
              <a:avLst/>
              <a:gdLst/>
              <a:ahLst/>
              <a:cxnLst/>
              <a:rect l="l" t="t" r="r" b="b"/>
              <a:pathLst>
                <a:path w="398705" h="313009" extrusionOk="0">
                  <a:moveTo>
                    <a:pt x="0" y="0"/>
                  </a:moveTo>
                  <a:lnTo>
                    <a:pt x="398705" y="229719"/>
                  </a:lnTo>
                  <a:lnTo>
                    <a:pt x="398705" y="313009"/>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96;p46">
              <a:extLst>
                <a:ext uri="{FF2B5EF4-FFF2-40B4-BE49-F238E27FC236}">
                  <a16:creationId xmlns="" xmlns:a16="http://schemas.microsoft.com/office/drawing/2014/main" id="{2370F091-B8B0-BC49-9D0A-0C6290D84A6C}"/>
                </a:ext>
              </a:extLst>
            </p:cNvPr>
            <p:cNvSpPr/>
            <p:nvPr/>
          </p:nvSpPr>
          <p:spPr>
            <a:xfrm>
              <a:off x="2926157" y="2666352"/>
              <a:ext cx="71942" cy="49840"/>
            </a:xfrm>
            <a:custGeom>
              <a:avLst/>
              <a:gdLst/>
              <a:ahLst/>
              <a:cxnLst/>
              <a:rect l="l" t="t" r="r" b="b"/>
              <a:pathLst>
                <a:path w="719417" h="498397" extrusionOk="0">
                  <a:moveTo>
                    <a:pt x="0" y="0"/>
                  </a:moveTo>
                  <a:lnTo>
                    <a:pt x="719418" y="415107"/>
                  </a:lnTo>
                  <a:lnTo>
                    <a:pt x="719418" y="498397"/>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97;p46">
              <a:extLst>
                <a:ext uri="{FF2B5EF4-FFF2-40B4-BE49-F238E27FC236}">
                  <a16:creationId xmlns="" xmlns:a16="http://schemas.microsoft.com/office/drawing/2014/main" id="{9560CBA4-987C-4640-8175-E6D3C66C91AD}"/>
                </a:ext>
              </a:extLst>
            </p:cNvPr>
            <p:cNvSpPr/>
            <p:nvPr/>
          </p:nvSpPr>
          <p:spPr>
            <a:xfrm>
              <a:off x="2926157" y="2682964"/>
              <a:ext cx="93121" cy="62065"/>
            </a:xfrm>
            <a:custGeom>
              <a:avLst/>
              <a:gdLst/>
              <a:ahLst/>
              <a:cxnLst/>
              <a:rect l="l" t="t" r="r" b="b"/>
              <a:pathLst>
                <a:path w="931208" h="620645" extrusionOk="0">
                  <a:moveTo>
                    <a:pt x="0" y="0"/>
                  </a:moveTo>
                  <a:lnTo>
                    <a:pt x="931209" y="537356"/>
                  </a:lnTo>
                  <a:lnTo>
                    <a:pt x="931209" y="620646"/>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98;p46">
              <a:extLst>
                <a:ext uri="{FF2B5EF4-FFF2-40B4-BE49-F238E27FC236}">
                  <a16:creationId xmlns="" xmlns:a16="http://schemas.microsoft.com/office/drawing/2014/main" id="{4B90DAA9-EC5E-514C-95A2-CCB511FDC9A3}"/>
                </a:ext>
              </a:extLst>
            </p:cNvPr>
            <p:cNvSpPr/>
            <p:nvPr/>
          </p:nvSpPr>
          <p:spPr>
            <a:xfrm>
              <a:off x="2895655" y="2631527"/>
              <a:ext cx="20708" cy="30686"/>
            </a:xfrm>
            <a:custGeom>
              <a:avLst/>
              <a:gdLst/>
              <a:ahLst/>
              <a:cxnLst/>
              <a:rect l="l" t="t" r="r" b="b"/>
              <a:pathLst>
                <a:path w="207084" h="306860" extrusionOk="0">
                  <a:moveTo>
                    <a:pt x="207085" y="212875"/>
                  </a:moveTo>
                  <a:cubicBezTo>
                    <a:pt x="207085" y="290792"/>
                    <a:pt x="160693" y="327735"/>
                    <a:pt x="103543" y="294822"/>
                  </a:cubicBezTo>
                  <a:cubicBezTo>
                    <a:pt x="46393" y="261909"/>
                    <a:pt x="0" y="171902"/>
                    <a:pt x="0" y="93985"/>
                  </a:cubicBezTo>
                  <a:cubicBezTo>
                    <a:pt x="0" y="16069"/>
                    <a:pt x="46393" y="-20874"/>
                    <a:pt x="103543" y="12039"/>
                  </a:cubicBezTo>
                  <a:cubicBezTo>
                    <a:pt x="161365" y="44952"/>
                    <a:pt x="207085" y="134959"/>
                    <a:pt x="207085" y="21287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99;p46">
              <a:extLst>
                <a:ext uri="{FF2B5EF4-FFF2-40B4-BE49-F238E27FC236}">
                  <a16:creationId xmlns="" xmlns:a16="http://schemas.microsoft.com/office/drawing/2014/main" id="{E294ADE3-A807-3046-B287-7C3DBC95E3AD}"/>
                </a:ext>
              </a:extLst>
            </p:cNvPr>
            <p:cNvSpPr/>
            <p:nvPr/>
          </p:nvSpPr>
          <p:spPr>
            <a:xfrm>
              <a:off x="2541431" y="2361717"/>
              <a:ext cx="182073" cy="214203"/>
            </a:xfrm>
            <a:custGeom>
              <a:avLst/>
              <a:gdLst/>
              <a:ahLst/>
              <a:cxnLst/>
              <a:rect l="l" t="t" r="r" b="b"/>
              <a:pathLst>
                <a:path w="1820731" h="2142033" extrusionOk="0">
                  <a:moveTo>
                    <a:pt x="1820059" y="1049187"/>
                  </a:moveTo>
                  <a:lnTo>
                    <a:pt x="0" y="0"/>
                  </a:lnTo>
                  <a:lnTo>
                    <a:pt x="672" y="947761"/>
                  </a:lnTo>
                  <a:lnTo>
                    <a:pt x="1660039" y="1904254"/>
                  </a:lnTo>
                  <a:lnTo>
                    <a:pt x="1820732" y="2142034"/>
                  </a:lnTo>
                  <a:lnTo>
                    <a:pt x="1820059" y="10491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1000;p46">
              <a:extLst>
                <a:ext uri="{FF2B5EF4-FFF2-40B4-BE49-F238E27FC236}">
                  <a16:creationId xmlns="" xmlns:a16="http://schemas.microsoft.com/office/drawing/2014/main" id="{66C0336F-1E09-7D47-A286-C7252EA85072}"/>
                </a:ext>
              </a:extLst>
            </p:cNvPr>
            <p:cNvSpPr/>
            <p:nvPr/>
          </p:nvSpPr>
          <p:spPr>
            <a:xfrm>
              <a:off x="2522057" y="2372903"/>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1001;p46">
              <a:extLst>
                <a:ext uri="{FF2B5EF4-FFF2-40B4-BE49-F238E27FC236}">
                  <a16:creationId xmlns="" xmlns:a16="http://schemas.microsoft.com/office/drawing/2014/main" id="{05AF33E7-83CF-6649-9D64-87186AB0CDD8}"/>
                </a:ext>
              </a:extLst>
            </p:cNvPr>
            <p:cNvSpPr/>
            <p:nvPr/>
          </p:nvSpPr>
          <p:spPr>
            <a:xfrm>
              <a:off x="2636490" y="2439550"/>
              <a:ext cx="39871" cy="31301"/>
            </a:xfrm>
            <a:custGeom>
              <a:avLst/>
              <a:gdLst/>
              <a:ahLst/>
              <a:cxnLst/>
              <a:rect l="l" t="t" r="r" b="b"/>
              <a:pathLst>
                <a:path w="398705" h="313009" extrusionOk="0">
                  <a:moveTo>
                    <a:pt x="398705" y="229720"/>
                  </a:moveTo>
                  <a:lnTo>
                    <a:pt x="0" y="0"/>
                  </a:lnTo>
                  <a:lnTo>
                    <a:pt x="0" y="83290"/>
                  </a:lnTo>
                  <a:lnTo>
                    <a:pt x="398705" y="313010"/>
                  </a:lnTo>
                  <a:lnTo>
                    <a:pt x="398705" y="22972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1002;p46">
              <a:extLst>
                <a:ext uri="{FF2B5EF4-FFF2-40B4-BE49-F238E27FC236}">
                  <a16:creationId xmlns="" xmlns:a16="http://schemas.microsoft.com/office/drawing/2014/main" id="{664843D9-A4A4-504D-BBAE-936E306AC765}"/>
                </a:ext>
              </a:extLst>
            </p:cNvPr>
            <p:cNvSpPr/>
            <p:nvPr/>
          </p:nvSpPr>
          <p:spPr>
            <a:xfrm>
              <a:off x="2599619" y="2434862"/>
              <a:ext cx="76850" cy="52661"/>
            </a:xfrm>
            <a:custGeom>
              <a:avLst/>
              <a:gdLst/>
              <a:ahLst/>
              <a:cxnLst/>
              <a:rect l="l" t="t" r="r" b="b"/>
              <a:pathLst>
                <a:path w="768499" h="526608" extrusionOk="0">
                  <a:moveTo>
                    <a:pt x="768499" y="443318"/>
                  </a:moveTo>
                  <a:lnTo>
                    <a:pt x="0" y="0"/>
                  </a:lnTo>
                  <a:lnTo>
                    <a:pt x="0" y="83290"/>
                  </a:lnTo>
                  <a:lnTo>
                    <a:pt x="768499" y="526608"/>
                  </a:lnTo>
                  <a:lnTo>
                    <a:pt x="768499" y="44331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1003;p46">
              <a:extLst>
                <a:ext uri="{FF2B5EF4-FFF2-40B4-BE49-F238E27FC236}">
                  <a16:creationId xmlns="" xmlns:a16="http://schemas.microsoft.com/office/drawing/2014/main" id="{FD50584E-D246-EA41-995A-FF2EA9D2CC5A}"/>
                </a:ext>
              </a:extLst>
            </p:cNvPr>
            <p:cNvSpPr/>
            <p:nvPr/>
          </p:nvSpPr>
          <p:spPr>
            <a:xfrm>
              <a:off x="2583396" y="2442096"/>
              <a:ext cx="93121" cy="62065"/>
            </a:xfrm>
            <a:custGeom>
              <a:avLst/>
              <a:gdLst/>
              <a:ahLst/>
              <a:cxnLst/>
              <a:rect l="l" t="t" r="r" b="b"/>
              <a:pathLst>
                <a:path w="931208" h="620645" extrusionOk="0">
                  <a:moveTo>
                    <a:pt x="931209" y="537356"/>
                  </a:moveTo>
                  <a:lnTo>
                    <a:pt x="0" y="0"/>
                  </a:lnTo>
                  <a:lnTo>
                    <a:pt x="0" y="83290"/>
                  </a:lnTo>
                  <a:lnTo>
                    <a:pt x="931209" y="620646"/>
                  </a:lnTo>
                  <a:lnTo>
                    <a:pt x="931209" y="53735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1004;p46">
              <a:extLst>
                <a:ext uri="{FF2B5EF4-FFF2-40B4-BE49-F238E27FC236}">
                  <a16:creationId xmlns="" xmlns:a16="http://schemas.microsoft.com/office/drawing/2014/main" id="{9D2202EE-FD5B-D745-A14E-B4F3409848D5}"/>
                </a:ext>
              </a:extLst>
            </p:cNvPr>
            <p:cNvSpPr/>
            <p:nvPr/>
          </p:nvSpPr>
          <p:spPr>
            <a:xfrm>
              <a:off x="2686030" y="2467381"/>
              <a:ext cx="20708" cy="30658"/>
            </a:xfrm>
            <a:custGeom>
              <a:avLst/>
              <a:gdLst/>
              <a:ahLst/>
              <a:cxnLst/>
              <a:rect l="l" t="t" r="r" b="b"/>
              <a:pathLst>
                <a:path w="207084" h="306577" extrusionOk="0">
                  <a:moveTo>
                    <a:pt x="0" y="93703"/>
                  </a:moveTo>
                  <a:cubicBezTo>
                    <a:pt x="0" y="171619"/>
                    <a:pt x="46392" y="261626"/>
                    <a:pt x="103542" y="294539"/>
                  </a:cubicBezTo>
                  <a:cubicBezTo>
                    <a:pt x="160692" y="327452"/>
                    <a:pt x="207085" y="290509"/>
                    <a:pt x="207085" y="212593"/>
                  </a:cubicBezTo>
                  <a:cubicBezTo>
                    <a:pt x="207085" y="134676"/>
                    <a:pt x="160692" y="44669"/>
                    <a:pt x="103542" y="11756"/>
                  </a:cubicBezTo>
                  <a:cubicBezTo>
                    <a:pt x="46392" y="-20485"/>
                    <a:pt x="0" y="15786"/>
                    <a:pt x="0" y="9370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1005;p46">
              <a:extLst>
                <a:ext uri="{FF2B5EF4-FFF2-40B4-BE49-F238E27FC236}">
                  <a16:creationId xmlns="" xmlns:a16="http://schemas.microsoft.com/office/drawing/2014/main" id="{0C1B6230-0E65-F748-9D82-DDF3D443989E}"/>
                </a:ext>
              </a:extLst>
            </p:cNvPr>
            <p:cNvSpPr/>
            <p:nvPr/>
          </p:nvSpPr>
          <p:spPr>
            <a:xfrm>
              <a:off x="2590368" y="2504724"/>
              <a:ext cx="108719" cy="119226"/>
            </a:xfrm>
            <a:custGeom>
              <a:avLst/>
              <a:gdLst/>
              <a:ahLst/>
              <a:cxnLst/>
              <a:rect l="l" t="t" r="r" b="b"/>
              <a:pathLst>
                <a:path w="1087194" h="1192257" extrusionOk="0">
                  <a:moveTo>
                    <a:pt x="1087195" y="626691"/>
                  </a:moveTo>
                  <a:lnTo>
                    <a:pt x="0" y="0"/>
                  </a:lnTo>
                  <a:lnTo>
                    <a:pt x="0" y="565567"/>
                  </a:lnTo>
                  <a:lnTo>
                    <a:pt x="1087195" y="1192258"/>
                  </a:lnTo>
                  <a:lnTo>
                    <a:pt x="1087195" y="626691"/>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1006;p46">
              <a:extLst>
                <a:ext uri="{FF2B5EF4-FFF2-40B4-BE49-F238E27FC236}">
                  <a16:creationId xmlns="" xmlns:a16="http://schemas.microsoft.com/office/drawing/2014/main" id="{DD7EDD00-BF19-E640-A2F7-A39BE4210FFD}"/>
                </a:ext>
              </a:extLst>
            </p:cNvPr>
            <p:cNvSpPr/>
            <p:nvPr/>
          </p:nvSpPr>
          <p:spPr>
            <a:xfrm>
              <a:off x="2618121" y="2534263"/>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1007;p46">
              <a:extLst>
                <a:ext uri="{FF2B5EF4-FFF2-40B4-BE49-F238E27FC236}">
                  <a16:creationId xmlns="" xmlns:a16="http://schemas.microsoft.com/office/drawing/2014/main" id="{C2F1EF6F-C088-5548-81C2-9380E4E1725F}"/>
                </a:ext>
              </a:extLst>
            </p:cNvPr>
            <p:cNvSpPr/>
            <p:nvPr/>
          </p:nvSpPr>
          <p:spPr>
            <a:xfrm>
              <a:off x="2618121" y="2547861"/>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1008;p46">
              <a:extLst>
                <a:ext uri="{FF2B5EF4-FFF2-40B4-BE49-F238E27FC236}">
                  <a16:creationId xmlns="" xmlns:a16="http://schemas.microsoft.com/office/drawing/2014/main" id="{0443B6D5-F914-7A43-98DB-C95310FEFD85}"/>
                </a:ext>
              </a:extLst>
            </p:cNvPr>
            <p:cNvSpPr/>
            <p:nvPr/>
          </p:nvSpPr>
          <p:spPr>
            <a:xfrm>
              <a:off x="2600088" y="2523577"/>
              <a:ext cx="12371" cy="18342"/>
            </a:xfrm>
            <a:custGeom>
              <a:avLst/>
              <a:gdLst/>
              <a:ahLst/>
              <a:cxnLst/>
              <a:rect l="l" t="t" r="r" b="b"/>
              <a:pathLst>
                <a:path w="123712" h="183417" extrusionOk="0">
                  <a:moveTo>
                    <a:pt x="123713" y="127308"/>
                  </a:moveTo>
                  <a:cubicBezTo>
                    <a:pt x="123713" y="173655"/>
                    <a:pt x="96146" y="195821"/>
                    <a:pt x="61856" y="176342"/>
                  </a:cubicBezTo>
                  <a:cubicBezTo>
                    <a:pt x="27566" y="156863"/>
                    <a:pt x="0" y="103127"/>
                    <a:pt x="0" y="56109"/>
                  </a:cubicBezTo>
                  <a:cubicBezTo>
                    <a:pt x="0" y="9762"/>
                    <a:pt x="27566" y="-12404"/>
                    <a:pt x="61856" y="7075"/>
                  </a:cubicBezTo>
                  <a:cubicBezTo>
                    <a:pt x="95474" y="27226"/>
                    <a:pt x="123713" y="80961"/>
                    <a:pt x="123713" y="1273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 name="Google Shape;1009;p46">
              <a:extLst>
                <a:ext uri="{FF2B5EF4-FFF2-40B4-BE49-F238E27FC236}">
                  <a16:creationId xmlns="" xmlns:a16="http://schemas.microsoft.com/office/drawing/2014/main" id="{47405FF1-5A04-3E4E-B39F-0C61B4B8F8AD}"/>
                </a:ext>
              </a:extLst>
            </p:cNvPr>
            <p:cNvSpPr/>
            <p:nvPr/>
          </p:nvSpPr>
          <p:spPr>
            <a:xfrm>
              <a:off x="2912281" y="2547325"/>
              <a:ext cx="108719" cy="119293"/>
            </a:xfrm>
            <a:custGeom>
              <a:avLst/>
              <a:gdLst/>
              <a:ahLst/>
              <a:cxnLst/>
              <a:rect l="l" t="t" r="r" b="b"/>
              <a:pathLst>
                <a:path w="1087194" h="1192929" extrusionOk="0">
                  <a:moveTo>
                    <a:pt x="1087195" y="626691"/>
                  </a:moveTo>
                  <a:lnTo>
                    <a:pt x="0" y="0"/>
                  </a:lnTo>
                  <a:lnTo>
                    <a:pt x="0" y="565567"/>
                  </a:lnTo>
                  <a:lnTo>
                    <a:pt x="1087195" y="1192929"/>
                  </a:lnTo>
                  <a:lnTo>
                    <a:pt x="1087195" y="626691"/>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 name="Google Shape;1010;p46">
              <a:extLst>
                <a:ext uri="{FF2B5EF4-FFF2-40B4-BE49-F238E27FC236}">
                  <a16:creationId xmlns="" xmlns:a16="http://schemas.microsoft.com/office/drawing/2014/main" id="{DE873AB4-5DB3-3845-BF4F-9DDF7AF18F65}"/>
                </a:ext>
              </a:extLst>
            </p:cNvPr>
            <p:cNvSpPr/>
            <p:nvPr/>
          </p:nvSpPr>
          <p:spPr>
            <a:xfrm>
              <a:off x="2940034" y="2576931"/>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 name="Google Shape;1011;p46">
              <a:extLst>
                <a:ext uri="{FF2B5EF4-FFF2-40B4-BE49-F238E27FC236}">
                  <a16:creationId xmlns="" xmlns:a16="http://schemas.microsoft.com/office/drawing/2014/main" id="{719AFAA1-AB7E-D949-B45A-8AFBE5D9290F}"/>
                </a:ext>
              </a:extLst>
            </p:cNvPr>
            <p:cNvSpPr/>
            <p:nvPr/>
          </p:nvSpPr>
          <p:spPr>
            <a:xfrm>
              <a:off x="2940101" y="2590528"/>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 name="Google Shape;1012;p46">
              <a:extLst>
                <a:ext uri="{FF2B5EF4-FFF2-40B4-BE49-F238E27FC236}">
                  <a16:creationId xmlns="" xmlns:a16="http://schemas.microsoft.com/office/drawing/2014/main" id="{1FB6445E-D3F7-114C-9A6F-6484D0DB1131}"/>
                </a:ext>
              </a:extLst>
            </p:cNvPr>
            <p:cNvSpPr/>
            <p:nvPr/>
          </p:nvSpPr>
          <p:spPr>
            <a:xfrm>
              <a:off x="2922001" y="2566245"/>
              <a:ext cx="12371" cy="18342"/>
            </a:xfrm>
            <a:custGeom>
              <a:avLst/>
              <a:gdLst/>
              <a:ahLst/>
              <a:cxnLst/>
              <a:rect l="l" t="t" r="r" b="b"/>
              <a:pathLst>
                <a:path w="123713" h="183417" extrusionOk="0">
                  <a:moveTo>
                    <a:pt x="123713" y="127308"/>
                  </a:moveTo>
                  <a:cubicBezTo>
                    <a:pt x="123713" y="173655"/>
                    <a:pt x="96146" y="195821"/>
                    <a:pt x="61857" y="176342"/>
                  </a:cubicBezTo>
                  <a:cubicBezTo>
                    <a:pt x="27567" y="156863"/>
                    <a:pt x="0" y="103127"/>
                    <a:pt x="0" y="56109"/>
                  </a:cubicBezTo>
                  <a:cubicBezTo>
                    <a:pt x="0" y="9762"/>
                    <a:pt x="27567" y="-12404"/>
                    <a:pt x="61857" y="7075"/>
                  </a:cubicBezTo>
                  <a:cubicBezTo>
                    <a:pt x="96146" y="27226"/>
                    <a:pt x="123713" y="80961"/>
                    <a:pt x="123713" y="127308"/>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pic>
        <p:nvPicPr>
          <p:cNvPr id="1026" name="Picture 2"/>
          <p:cNvPicPr>
            <a:picLocks noChangeAspect="1" noChangeArrowheads="1"/>
          </p:cNvPicPr>
          <p:nvPr/>
        </p:nvPicPr>
        <p:blipFill>
          <a:blip r:embed="rId3"/>
          <a:srcRect/>
          <a:stretch>
            <a:fillRect/>
          </a:stretch>
        </p:blipFill>
        <p:spPr bwMode="auto">
          <a:xfrm>
            <a:off x="582177" y="1674826"/>
            <a:ext cx="5010279" cy="2797187"/>
          </a:xfrm>
          <a:prstGeom prst="rect">
            <a:avLst/>
          </a:prstGeom>
          <a:noFill/>
          <a:ln w="9525">
            <a:noFill/>
            <a:miter lim="800000"/>
            <a:headEnd/>
            <a:tailEnd/>
          </a:ln>
          <a:effectLst/>
        </p:spPr>
      </p:pic>
      <p:sp>
        <p:nvSpPr>
          <p:cNvPr id="35" name="TextBox 34"/>
          <p:cNvSpPr txBox="1"/>
          <p:nvPr/>
        </p:nvSpPr>
        <p:spPr>
          <a:xfrm>
            <a:off x="1674859" y="950490"/>
            <a:ext cx="4279088" cy="523220"/>
          </a:xfrm>
          <a:prstGeom prst="rect">
            <a:avLst/>
          </a:prstGeom>
          <a:noFill/>
        </p:spPr>
        <p:txBody>
          <a:bodyPr wrap="square" rtlCol="0">
            <a:spAutoFit/>
          </a:bodyPr>
          <a:lstStyle/>
          <a:p>
            <a:r>
              <a:rPr lang="en-US" i="1" dirty="0" smtClean="0">
                <a:solidFill>
                  <a:schemeClr val="tx1"/>
                </a:solidFill>
                <a:latin typeface="Cambria" pitchFamily="18" charset="0"/>
                <a:ea typeface="Cambria" pitchFamily="18" charset="0"/>
                <a:cs typeface="Calibri" pitchFamily="34" charset="0"/>
              </a:rPr>
              <a:t>This is a </a:t>
            </a:r>
            <a:r>
              <a:rPr lang="en-US" i="1" dirty="0" smtClean="0">
                <a:solidFill>
                  <a:schemeClr val="tx1"/>
                </a:solidFill>
                <a:latin typeface="Cambria" pitchFamily="18" charset="0"/>
                <a:ea typeface="Cambria" pitchFamily="18" charset="0"/>
                <a:cs typeface="Calibri" pitchFamily="34" charset="0"/>
              </a:rPr>
              <a:t>Home </a:t>
            </a:r>
            <a:r>
              <a:rPr lang="en-US" i="1" dirty="0" smtClean="0">
                <a:solidFill>
                  <a:schemeClr val="tx1"/>
                </a:solidFill>
                <a:latin typeface="Cambria" pitchFamily="18" charset="0"/>
                <a:ea typeface="Cambria" pitchFamily="18" charset="0"/>
                <a:cs typeface="Calibri" pitchFamily="34" charset="0"/>
              </a:rPr>
              <a:t>page of a website from where we can navigate </a:t>
            </a:r>
            <a:r>
              <a:rPr lang="en-US" i="1" dirty="0" smtClean="0">
                <a:solidFill>
                  <a:schemeClr val="tx1"/>
                </a:solidFill>
                <a:latin typeface="Cambria" pitchFamily="18" charset="0"/>
                <a:ea typeface="Cambria" pitchFamily="18" charset="0"/>
                <a:cs typeface="Calibri" pitchFamily="34" charset="0"/>
              </a:rPr>
              <a:t>to other pages of the website.</a:t>
            </a:r>
            <a:endParaRPr lang="en-US" dirty="0">
              <a:solidFill>
                <a:schemeClr val="tx1"/>
              </a:solidFill>
              <a:latin typeface="Cambria" pitchFamily="18" charset="0"/>
              <a:ea typeface="Cambria" pitchFamily="18" charset="0"/>
            </a:endParaRPr>
          </a:p>
        </p:txBody>
      </p:sp>
    </p:spTree>
  </p:cSld>
  <p:clrMapOvr>
    <a:masterClrMapping/>
  </p:clrMapOvr>
</p:sld>
</file>

<file path=ppt/theme/theme1.xml><?xml version="1.0" encoding="utf-8"?>
<a:theme xmlns:a="http://schemas.openxmlformats.org/drawingml/2006/main" name="Minola template">
  <a:themeElements>
    <a:clrScheme name="Custom 347">
      <a:dk1>
        <a:srgbClr val="FFFFFF"/>
      </a:dk1>
      <a:lt1>
        <a:srgbClr val="0E0918"/>
      </a:lt1>
      <a:dk2>
        <a:srgbClr val="D1C8DA"/>
      </a:dk2>
      <a:lt2>
        <a:srgbClr val="8870A0"/>
      </a:lt2>
      <a:accent1>
        <a:srgbClr val="FF9E44"/>
      </a:accent1>
      <a:accent2>
        <a:srgbClr val="FF4093"/>
      </a:accent2>
      <a:accent3>
        <a:srgbClr val="C06EE2"/>
      </a:accent3>
      <a:accent4>
        <a:srgbClr val="5AA5DA"/>
      </a:accent4>
      <a:accent5>
        <a:srgbClr val="572D7E"/>
      </a:accent5>
      <a:accent6>
        <a:srgbClr val="0E091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1346</TotalTime>
  <Words>586</Words>
  <Application>Microsoft Macintosh PowerPoint</Application>
  <PresentationFormat>On-screen Show (16:9)</PresentationFormat>
  <Paragraphs>70</Paragraphs>
  <Slides>17</Slides>
  <Notes>13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Algerian</vt:lpstr>
      <vt:lpstr>Barlow</vt:lpstr>
      <vt:lpstr>Calibri</vt:lpstr>
      <vt:lpstr>Arial Black</vt:lpstr>
      <vt:lpstr>Cooper Black</vt:lpstr>
      <vt:lpstr>Cambria</vt:lpstr>
      <vt:lpstr>Barlow Light</vt:lpstr>
      <vt:lpstr>Wingdings</vt:lpstr>
      <vt:lpstr>Imprint MT Shadow</vt:lpstr>
      <vt:lpstr>Minola template</vt:lpstr>
      <vt:lpstr>FIFA  MANAGEMENT SYSTEM</vt:lpstr>
      <vt:lpstr>OUTLINE</vt:lpstr>
      <vt:lpstr>About The Project</vt:lpstr>
      <vt:lpstr>Objective</vt:lpstr>
      <vt:lpstr>Software Requirements</vt:lpstr>
      <vt:lpstr>Hardware Requirements</vt:lpstr>
      <vt:lpstr>Programming Languages Used :</vt:lpstr>
      <vt:lpstr>Slide 8</vt:lpstr>
      <vt:lpstr>Home Page</vt:lpstr>
      <vt:lpstr>Search Data Page</vt:lpstr>
      <vt:lpstr>Update Data Page</vt:lpstr>
      <vt:lpstr>Insert Data Page</vt:lpstr>
      <vt:lpstr>Database Page</vt:lpstr>
      <vt:lpstr>Procedures Page</vt:lpstr>
      <vt:lpstr>About Page</vt:lpstr>
      <vt:lpstr>Slide 16</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SHRUTI</dc:creator>
  <cp:lastModifiedBy>SHRUTI</cp:lastModifiedBy>
  <cp:revision>38</cp:revision>
  <dcterms:modified xsi:type="dcterms:W3CDTF">2022-05-24T19:38:38Z</dcterms:modified>
</cp:coreProperties>
</file>