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a48eed85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a48eed8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a48eed858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a48eed85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a48eed858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a48eed85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a48eed858_1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a48eed85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a48eed858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a48eed8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Sakhi:</a:t>
            </a:r>
            <a:br>
              <a:rPr lang="en"/>
            </a:br>
            <a:r>
              <a:rPr lang="en"/>
              <a:t>Project name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Shruti Gupta • 18.05.2019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119625" y="1912650"/>
            <a:ext cx="4389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Partnering with </a:t>
            </a:r>
            <a:r>
              <a:rPr lang="en"/>
              <a:t>NGO’s /Govt Organisations </a:t>
            </a:r>
            <a:endParaRPr/>
          </a:p>
        </p:txBody>
      </p:sp>
      <p:sp>
        <p:nvSpPr>
          <p:cNvPr id="183" name="Google Shape;183;p22"/>
          <p:cNvSpPr txBox="1"/>
          <p:nvPr>
            <p:ph idx="2" type="body"/>
          </p:nvPr>
        </p:nvSpPr>
        <p:spPr>
          <a:xfrm>
            <a:off x="4760725" y="275125"/>
            <a:ext cx="4294200" cy="46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KPI’s/Goals for NGOs along which they will help the victims.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Provide them with recommendation of people with similar usecase.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Give points to NGO’s for solving issues and grade them accordingly.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areas ???Still thinking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Risk 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One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Two. </a:t>
            </a:r>
            <a:endParaRPr sz="1600"/>
          </a:p>
        </p:txBody>
      </p:sp>
      <p:sp>
        <p:nvSpPr>
          <p:cNvPr id="190" name="Google Shape;190;p23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Risk 2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Three</a:t>
            </a:r>
            <a:r>
              <a:rPr lang="en" sz="1600"/>
              <a:t>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working</a:t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Legalities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Still working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Market Approach ??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Still working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Financial projection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Still working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02" name="Google Shape;202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Expected delivery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Still working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Recent progress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Still working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Biggest risk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1600"/>
              </a:spcAft>
              <a:buSzPts val="1500"/>
              <a:buChar char="●"/>
            </a:pPr>
            <a:r>
              <a:rPr lang="en" sz="1500"/>
              <a:t>Still working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520200" y="1602675"/>
            <a:ext cx="620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Empowering housemaids to lead better lives...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Smart homes concept is creating a buzz with AI technologies being developed to optimise human effort in performing daily activities. How can Smart Homes also help women reach out to self-help groups and police during instances of domestic violence, sexual harassment and legal counsel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Opportunity 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520200" y="1211350"/>
            <a:ext cx="62016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Empowering housemaids to lead better lives...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 an app that can be downloaded by people where they report problem personal / or no behalf of someone(for a housemaid).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Become a channel to help them connect with relevant NGOs based on their problem statement.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 Collect data in respect to these domestic helpers/people and channel them to govt organisations and NGOs working to help in the upliftment of women and kids.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Domains addressed in the app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00250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Financial Help(category1)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Financial Help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Finding work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Child Welfare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Training (improving skills)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5650575" y="1602675"/>
            <a:ext cx="3284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Professional Help</a:t>
            </a:r>
            <a:r>
              <a:rPr b="1" lang="en" sz="2100">
                <a:solidFill>
                  <a:schemeClr val="dk1"/>
                </a:solidFill>
              </a:rPr>
              <a:t>(category1)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Medical Aid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Self Defense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Mental Health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Legal Counsel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Sexual Harassment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Opportunity - From AI perspective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520250" y="1602675"/>
            <a:ext cx="6201600" cy="23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Using cameras installed in smart homes and townships to</a:t>
            </a:r>
            <a:r>
              <a:rPr b="1" lang="en" sz="2100">
                <a:solidFill>
                  <a:schemeClr val="dk1"/>
                </a:solidFill>
              </a:rPr>
              <a:t>...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Detect kids in colonies .Track if they are being used as domestic help. Send notification.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Detect scars on face and body parts. Notify NGO’s after gaining their permission.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460250" y="4111200"/>
            <a:ext cx="63216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Build a recommendation system based on NGO-User profiling and scores.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Flow for a user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09" name="Google Shape;109;p19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Login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1" name="Google Shape;111;p19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12" name="Google Shape;112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" name="Google Shape;113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9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Register/Login as a working professional or self employed</a:t>
            </a:r>
            <a:endParaRPr sz="1600"/>
          </a:p>
        </p:txBody>
      </p:sp>
      <p:sp>
        <p:nvSpPr>
          <p:cNvPr descr="Background pointer shape in timeline graphic" id="115" name="Google Shape;115;p19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Enroll Victim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7" name="Google Shape;117;p19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18" name="Google Shape;118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19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9"/>
          <p:cNvSpPr txBox="1"/>
          <p:nvPr>
            <p:ph idx="4294967295" type="body"/>
          </p:nvPr>
        </p:nvSpPr>
        <p:spPr>
          <a:xfrm>
            <a:off x="203351" y="3757725"/>
            <a:ext cx="38994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Register the details of the victim and their problem statement.Capture data points </a:t>
            </a:r>
            <a:r>
              <a:rPr lang="en" sz="1600"/>
              <a:t>Name,Location,Phone,Age,Aadhar Card</a:t>
            </a:r>
            <a:endParaRPr sz="1600"/>
          </a:p>
        </p:txBody>
      </p:sp>
      <p:sp>
        <p:nvSpPr>
          <p:cNvPr descr="Background pointer shape in timeline graphic" id="121" name="Google Shape;121;p19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Recommendation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3" name="Google Shape;123;p19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24" name="Google Shape;124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5" name="Google Shape;125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9"/>
          <p:cNvSpPr txBox="1"/>
          <p:nvPr>
            <p:ph idx="4294967295" type="body"/>
          </p:nvPr>
        </p:nvSpPr>
        <p:spPr>
          <a:xfrm>
            <a:off x="2883526" y="385675"/>
            <a:ext cx="26634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Generate recommendation of the relevant NGO’s  that can they can connect to.</a:t>
            </a:r>
            <a:endParaRPr sz="1600"/>
          </a:p>
        </p:txBody>
      </p:sp>
      <p:sp>
        <p:nvSpPr>
          <p:cNvPr descr="Background pointer shape in timeline graphic" id="127" name="Google Shape;127;p19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4294967295" type="body"/>
          </p:nvPr>
        </p:nvSpPr>
        <p:spPr>
          <a:xfrm>
            <a:off x="5416700" y="2571750"/>
            <a:ext cx="1315500" cy="2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Notify and Schedule </a:t>
            </a:r>
            <a:r>
              <a:rPr b="1" lang="en" sz="1600">
                <a:solidFill>
                  <a:schemeClr val="lt1"/>
                </a:solidFill>
              </a:rPr>
              <a:t>Meetup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9" name="Google Shape;129;p19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0" name="Google Shape;130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1" name="Google Shape;131;p19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9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Notify the relevant bodies the user has selected and s</a:t>
            </a:r>
            <a:r>
              <a:rPr lang="en" sz="1600"/>
              <a:t>chedule a meetup 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Background pointer shape in timeline graphic" id="133" name="Google Shape;133;p19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Rank and Score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35" name="Google Shape;135;p1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36" name="Google Shape;136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7" name="Google Shape;137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9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Validate if the issue was resolved ? and score the NGO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Flow for the NGO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48" name="Google Shape;148;p21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Login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50" name="Google Shape;150;p21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51" name="Google Shape;151;p21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" name="Google Shape;152;p21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21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Register/Login as a working professional or self employed/NGO</a:t>
            </a:r>
            <a:endParaRPr sz="1600"/>
          </a:p>
        </p:txBody>
      </p:sp>
      <p:sp>
        <p:nvSpPr>
          <p:cNvPr descr="Background pointer shape in timeline graphic" id="154" name="Google Shape;154;p21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Category Selection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56" name="Google Shape;156;p21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57" name="Google Shape;157;p21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8" name="Google Shape;158;p21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1"/>
          <p:cNvSpPr txBox="1"/>
          <p:nvPr>
            <p:ph idx="4294967295" type="body"/>
          </p:nvPr>
        </p:nvSpPr>
        <p:spPr>
          <a:xfrm>
            <a:off x="203351" y="3757725"/>
            <a:ext cx="38994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Select categories that they choose to work on eg Rehabilitation,Sexual Assault,Legal Assistance etc.</a:t>
            </a:r>
            <a:endParaRPr sz="1600"/>
          </a:p>
        </p:txBody>
      </p:sp>
      <p:sp>
        <p:nvSpPr>
          <p:cNvPr descr="Background pointer shape in timeline graphic" id="160" name="Google Shape;160;p21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Recommendation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62" name="Google Shape;162;p21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63" name="Google Shape;163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4" name="Google Shape;164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21"/>
          <p:cNvSpPr txBox="1"/>
          <p:nvPr>
            <p:ph idx="4294967295" type="body"/>
          </p:nvPr>
        </p:nvSpPr>
        <p:spPr>
          <a:xfrm>
            <a:off x="2883526" y="385675"/>
            <a:ext cx="26634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Generate recommendation of people they can help .</a:t>
            </a:r>
            <a:endParaRPr sz="1600"/>
          </a:p>
        </p:txBody>
      </p:sp>
      <p:sp>
        <p:nvSpPr>
          <p:cNvPr descr="Background pointer shape in timeline graphic" id="166" name="Google Shape;166;p21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Meetup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68" name="Google Shape;168;p21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69" name="Google Shape;169;p21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0" name="Google Shape;170;p21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21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Schedule a meetup to address the issue.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Background pointer shape in timeline graphic" id="172" name="Google Shape;172;p21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Score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74" name="Google Shape;174;p21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75" name="Google Shape;175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6" name="Google Shape;176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1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Show a dashboard of their performance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