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3"/>
  </p:notesMasterIdLst>
  <p:sldIdLst>
    <p:sldId id="367" r:id="rId5"/>
    <p:sldId id="368" r:id="rId6"/>
    <p:sldId id="370" r:id="rId7"/>
    <p:sldId id="372" r:id="rId8"/>
    <p:sldId id="374" r:id="rId9"/>
    <p:sldId id="375" r:id="rId10"/>
    <p:sldId id="373" r:id="rId11"/>
    <p:sldId id="34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47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0000FF"/>
    <a:srgbClr val="213163"/>
    <a:srgbClr val="223366"/>
    <a:srgbClr val="001131"/>
    <a:srgbClr val="DDE8FF"/>
    <a:srgbClr val="851910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104" d="100"/>
          <a:sy n="104" d="100"/>
        </p:scale>
        <p:origin x="850" y="139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Slides</a:t>
            </a:r>
            <a:r>
              <a:rPr lang="en-US" dirty="0"/>
              <a:t>: Prepare a short slide deck (10-12 slides) summarizing the project objectives, methodology, and key results.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177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IN" sz="2000" b="0" spc="-1"/>
              <a:t>thank you very much for joining</a:t>
            </a:r>
            <a:r>
              <a:rPr lang="en-IN" b="0"/>
              <a:t> this </a:t>
            </a:r>
            <a:r>
              <a:rPr lang="en-IN"/>
              <a:t>PPT</a:t>
            </a:r>
            <a:r>
              <a:rPr lang="en-IN" b="0"/>
              <a:t>, keep learning.</a:t>
            </a: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531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1BF06D3-496D-4060-A653-877D7024FA53}" type="datetime1">
              <a:rPr lang="en-IN" smtClean="0"/>
              <a:t>24-02-2025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CED223-EF63-605A-08B3-3B52963FC6A6}"/>
              </a:ext>
            </a:extLst>
          </p:cNvPr>
          <p:cNvSpPr/>
          <p:nvPr userDrawn="1"/>
        </p:nvSpPr>
        <p:spPr>
          <a:xfrm>
            <a:off x="1" y="-78892"/>
            <a:ext cx="7088224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/>
              <a:t>Project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055C93-3B68-7B2F-D1BC-57DBBDF9047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7435308" y="29029"/>
            <a:ext cx="1245494" cy="4050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7CC02B-8BB1-0D1C-2198-59015B45F89B}"/>
              </a:ext>
            </a:extLst>
          </p:cNvPr>
          <p:cNvSpPr/>
          <p:nvPr userDrawn="1"/>
        </p:nvSpPr>
        <p:spPr>
          <a:xfrm>
            <a:off x="9027886" y="0"/>
            <a:ext cx="116114" cy="4672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2" r:id="rId2"/>
    <p:sldLayoutId id="2147483653" r:id="rId3"/>
    <p:sldLayoutId id="2147483654" r:id="rId4"/>
    <p:sldLayoutId id="2147483668" r:id="rId5"/>
    <p:sldLayoutId id="2147483669" r:id="rId6"/>
    <p:sldLayoutId id="2147483670" r:id="rId7"/>
    <p:sldLayoutId id="2147483656" r:id="rId8"/>
    <p:sldLayoutId id="2147483657" r:id="rId9"/>
    <p:sldLayoutId id="2147483674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EB3E8-4D66-E74C-AA85-D6FA3DDF1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22464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E0006D-E6E5-1C29-48B1-80051C6B8CF6}"/>
              </a:ext>
            </a:extLst>
          </p:cNvPr>
          <p:cNvSpPr txBox="1"/>
          <p:nvPr/>
        </p:nvSpPr>
        <p:spPr>
          <a:xfrm>
            <a:off x="2274736" y="4468992"/>
            <a:ext cx="4594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Disclaimer: The content is curated for educational purposes only.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FECF01-5B37-F500-F5BF-94F4716E2D91}"/>
              </a:ext>
            </a:extLst>
          </p:cNvPr>
          <p:cNvSpPr/>
          <p:nvPr/>
        </p:nvSpPr>
        <p:spPr>
          <a:xfrm>
            <a:off x="1122744" y="1001693"/>
            <a:ext cx="6898511" cy="3102015"/>
          </a:xfrm>
          <a:prstGeom prst="roundRect">
            <a:avLst>
              <a:gd name="adj" fmla="val 8142"/>
            </a:avLst>
          </a:prstGeom>
          <a:solidFill>
            <a:srgbClr val="E5EEFF"/>
          </a:solidFill>
          <a:ln>
            <a:solidFill>
              <a:srgbClr val="9BD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B721ED-22E4-6DB0-5857-C0300ED9B39A}"/>
              </a:ext>
            </a:extLst>
          </p:cNvPr>
          <p:cNvGrpSpPr/>
          <p:nvPr/>
        </p:nvGrpSpPr>
        <p:grpSpPr>
          <a:xfrm>
            <a:off x="1567263" y="1495382"/>
            <a:ext cx="6047412" cy="601034"/>
            <a:chOff x="1567263" y="1495382"/>
            <a:chExt cx="6047412" cy="601034"/>
          </a:xfrm>
        </p:grpSpPr>
        <p:pic>
          <p:nvPicPr>
            <p:cNvPr id="8" name="Google Shape;110;p4" descr="A close up of a sign&#10;&#10;Description automatically generated">
              <a:extLst>
                <a:ext uri="{FF2B5EF4-FFF2-40B4-BE49-F238E27FC236}">
                  <a16:creationId xmlns:a16="http://schemas.microsoft.com/office/drawing/2014/main" id="{C5DCF4E0-0C65-1FEB-0A76-8E20240537A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5974" y="1620847"/>
              <a:ext cx="1163978" cy="389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54FDD9-FF0B-C2F3-8CBA-8430CF9EF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0552"/>
            <a:stretch/>
          </p:blipFill>
          <p:spPr>
            <a:xfrm>
              <a:off x="3675859" y="1608154"/>
              <a:ext cx="787775" cy="414497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703E3D-DC42-4972-13BC-75B3433F0AAC}"/>
                </a:ext>
              </a:extLst>
            </p:cNvPr>
            <p:cNvCxnSpPr>
              <a:cxnSpLocks/>
            </p:cNvCxnSpPr>
            <p:nvPr/>
          </p:nvCxnSpPr>
          <p:spPr>
            <a:xfrm>
              <a:off x="4609804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864786-7EB9-0435-2B7E-A519DAC0B2C3}"/>
                </a:ext>
              </a:extLst>
            </p:cNvPr>
            <p:cNvCxnSpPr>
              <a:cxnSpLocks/>
            </p:cNvCxnSpPr>
            <p:nvPr/>
          </p:nvCxnSpPr>
          <p:spPr>
            <a:xfrm>
              <a:off x="6066122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C1401D8-FA66-1261-CD90-51590003DB53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6212294" y="1633695"/>
              <a:ext cx="1402381" cy="363414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B6D403-A251-4241-C8B1-03F239798137}"/>
                </a:ext>
              </a:extLst>
            </p:cNvPr>
            <p:cNvCxnSpPr>
              <a:cxnSpLocks/>
            </p:cNvCxnSpPr>
            <p:nvPr/>
          </p:nvCxnSpPr>
          <p:spPr>
            <a:xfrm>
              <a:off x="3529689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Picture 21" descr="A blue and black text&#10;&#10;Description automatically generated">
              <a:extLst>
                <a:ext uri="{FF2B5EF4-FFF2-40B4-BE49-F238E27FC236}">
                  <a16:creationId xmlns:a16="http://schemas.microsoft.com/office/drawing/2014/main" id="{7EE3A363-7C08-0337-B159-84F504E87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67263" y="1495382"/>
              <a:ext cx="1816256" cy="45406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FD0626E-7FFA-F384-1DF5-056574800B20}"/>
              </a:ext>
            </a:extLst>
          </p:cNvPr>
          <p:cNvSpPr txBox="1"/>
          <p:nvPr/>
        </p:nvSpPr>
        <p:spPr>
          <a:xfrm>
            <a:off x="1311965" y="2312364"/>
            <a:ext cx="652006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 CASE STUDY ON  </a:t>
            </a:r>
            <a:endParaRPr lang="en-US" dirty="0"/>
          </a:p>
          <a:p>
            <a:endParaRPr lang="en-US" sz="1400" dirty="0"/>
          </a:p>
          <a:p>
            <a:r>
              <a:rPr lang="en-US" sz="1400" dirty="0"/>
              <a:t>Student Name :  Shruti Gaikwad</a:t>
            </a:r>
          </a:p>
          <a:p>
            <a:endParaRPr lang="en-US" dirty="0"/>
          </a:p>
          <a:p>
            <a:r>
              <a:rPr lang="en-US" dirty="0"/>
              <a:t>Email id</a:t>
            </a:r>
            <a:r>
              <a:rPr lang="en-US" sz="1400" dirty="0"/>
              <a:t> 	     :   gaikwadshruti2006@gmail.com			</a:t>
            </a:r>
          </a:p>
          <a:p>
            <a:r>
              <a:rPr lang="en-US" dirty="0"/>
              <a:t>				</a:t>
            </a:r>
          </a:p>
          <a:p>
            <a:r>
              <a:rPr lang="en-US" sz="1400" dirty="0"/>
              <a:t>				Guide: Mr. Deepneel Majumdar</a:t>
            </a:r>
          </a:p>
          <a:p>
            <a:pPr algn="ctr"/>
            <a:endParaRPr lang="en-US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071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TextBox 1174">
            <a:extLst>
              <a:ext uri="{FF2B5EF4-FFF2-40B4-BE49-F238E27FC236}">
                <a16:creationId xmlns:a16="http://schemas.microsoft.com/office/drawing/2014/main" id="{927410B5-1C26-2D39-1160-ABCF2EAFC484}"/>
              </a:ext>
            </a:extLst>
          </p:cNvPr>
          <p:cNvSpPr txBox="1"/>
          <p:nvPr/>
        </p:nvSpPr>
        <p:spPr>
          <a:xfrm>
            <a:off x="366152" y="598433"/>
            <a:ext cx="46242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9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94DD5-904E-76E9-38C0-10A35CC5BDD0}"/>
              </a:ext>
            </a:extLst>
          </p:cNvPr>
          <p:cNvSpPr txBox="1"/>
          <p:nvPr/>
        </p:nvSpPr>
        <p:spPr>
          <a:xfrm>
            <a:off x="654158" y="1060098"/>
            <a:ext cx="693508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Problem Statement</a:t>
            </a:r>
          </a:p>
          <a:p>
            <a:r>
              <a:rPr dirty="0"/>
              <a:t>Analyzing the distribution of mutual fund returns based on risk levels using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Line Chart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Scatter Plot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Box Plot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Heat Map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Histogram</a:t>
            </a:r>
            <a:endParaRPr dirty="0"/>
          </a:p>
          <a:p>
            <a:r>
              <a:rPr dirty="0"/>
              <a:t>This helps in understanding how different risk categories impact fund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12530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E813-CB30-52BE-482F-A822E8D4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74522"/>
            <a:ext cx="8520600" cy="572700"/>
          </a:xfrm>
        </p:spPr>
        <p:txBody>
          <a:bodyPr/>
          <a:lstStyle/>
          <a:p>
            <a:r>
              <a:rPr sz="2400" b="1" dirty="0">
                <a:solidFill>
                  <a:srgbClr val="002060"/>
                </a:solidFill>
              </a:rPr>
              <a:t>Problem Statement</a:t>
            </a:r>
          </a:p>
          <a:p>
            <a:r>
              <a:rPr dirty="0"/>
              <a:t>Analyzing the distribution of mutual fund returns based on risk levels using </a:t>
            </a:r>
            <a:r>
              <a:rPr lang="en-US" dirty="0"/>
              <a:t>various graphs</a:t>
            </a:r>
            <a:r>
              <a:rPr dirty="0"/>
              <a:t>.</a:t>
            </a:r>
          </a:p>
          <a:p>
            <a:r>
              <a:rPr dirty="0"/>
              <a:t>This helps in understanding how different risk categories impact fund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340169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45DE-B712-F06B-67FA-D3D7D6FB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830997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Screenshots</a:t>
            </a:r>
            <a:b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81CBA-A426-A840-2253-40BA0A6D6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97" y="1078797"/>
            <a:ext cx="4999703" cy="345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0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39A5-5D82-6B84-6845-560986B0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699B9-53DF-6504-4D91-D38B09B38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94" y="572700"/>
            <a:ext cx="4839006" cy="41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4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41C9-F640-5174-D4D2-B3866070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C576A-41D9-9718-262E-04C7B8C2C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33" y="731375"/>
            <a:ext cx="6214236" cy="383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6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6AB8DAF2-B141-0C0D-4015-6BE8A25C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892552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sz="2400" b="1" dirty="0" err="1">
                <a:solidFill>
                  <a:srgbClr val="002060"/>
                </a:solidFill>
              </a:rPr>
              <a:t>Github</a:t>
            </a:r>
            <a:r>
              <a:rPr sz="2400" b="1" dirty="0">
                <a:solidFill>
                  <a:srgbClr val="002060"/>
                </a:solidFill>
              </a:rPr>
              <a:t> Link</a:t>
            </a:r>
            <a:br>
              <a:rPr lang="en-US" b="1" dirty="0">
                <a:solidFill>
                  <a:srgbClr val="0000A8"/>
                </a:solidFill>
              </a:rPr>
            </a:br>
            <a:endParaRPr b="1" dirty="0">
              <a:solidFill>
                <a:srgbClr val="0000A8"/>
              </a:solidFill>
            </a:endParaRPr>
          </a:p>
          <a:p>
            <a:r>
              <a:rPr lang="en-IN" dirty="0"/>
              <a:t>https://github.com/Shruti18-19/Mutual-Fund-Analysis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36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g5fab984687_2_0">
            <a:extLst>
              <a:ext uri="{FF2B5EF4-FFF2-40B4-BE49-F238E27FC236}">
                <a16:creationId xmlns:a16="http://schemas.microsoft.com/office/drawing/2014/main" id="{AE76DA37-EEF4-E854-985B-BBFC06857B90}"/>
              </a:ext>
            </a:extLst>
          </p:cNvPr>
          <p:cNvSpPr txBox="1">
            <a:spLocks/>
          </p:cNvSpPr>
          <p:nvPr/>
        </p:nvSpPr>
        <p:spPr>
          <a:xfrm>
            <a:off x="3161462" y="2041411"/>
            <a:ext cx="2821075" cy="53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3000" b="1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23782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4eeb56d-118c-48c3-937f-7f05817f737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21E1C5FD398A4287C0920180B68150" ma:contentTypeVersion="18" ma:contentTypeDescription="Create a new document." ma:contentTypeScope="" ma:versionID="26704334229d571494ec08df731579b2">
  <xsd:schema xmlns:xsd="http://www.w3.org/2001/XMLSchema" xmlns:xs="http://www.w3.org/2001/XMLSchema" xmlns:p="http://schemas.microsoft.com/office/2006/metadata/properties" xmlns:ns3="94eeb56d-118c-48c3-937f-7f05817f7373" xmlns:ns4="fe56e3b0-34a1-4d6f-a501-a0b2b7006a18" targetNamespace="http://schemas.microsoft.com/office/2006/metadata/properties" ma:root="true" ma:fieldsID="646583e16dee9c97f40ce908d27133ed" ns3:_="" ns4:_="">
    <xsd:import namespace="94eeb56d-118c-48c3-937f-7f05817f7373"/>
    <xsd:import namespace="fe56e3b0-34a1-4d6f-a501-a0b2b7006a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eeb56d-118c-48c3-937f-7f05817f7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6e3b0-34a1-4d6f-a501-a0b2b7006a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http://purl.org/dc/terms/"/>
    <ds:schemaRef ds:uri="fe56e3b0-34a1-4d6f-a501-a0b2b7006a18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94eeb56d-118c-48c3-937f-7f05817f7373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B6CD32-2537-46E7-8CC3-A58D44622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eeb56d-118c-48c3-937f-7f05817f7373"/>
    <ds:schemaRef ds:uri="fe56e3b0-34a1-4d6f-a501-a0b2b7006a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167</Words>
  <Application>Microsoft Office PowerPoint</Application>
  <PresentationFormat>On-screen Show (16:9)</PresentationFormat>
  <Paragraphs>31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Simple Light</vt:lpstr>
      <vt:lpstr>PowerPoint Presentation</vt:lpstr>
      <vt:lpstr>PowerPoint Presentation</vt:lpstr>
      <vt:lpstr>Problem Statement Analyzing the distribution of mutual fund returns based on risk levels using various graphs. This helps in understanding how different risk categories impact fund performance.</vt:lpstr>
      <vt:lpstr>Output Screenshots </vt:lpstr>
      <vt:lpstr>PowerPoint Presentation</vt:lpstr>
      <vt:lpstr>PowerPoint Presentation</vt:lpstr>
      <vt:lpstr>Github Link  https://github.com/Shruti18-19/Mutual-Fund-Analysis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Shruti Gaikwad</cp:lastModifiedBy>
  <cp:revision>13</cp:revision>
  <dcterms:modified xsi:type="dcterms:W3CDTF">2025-02-24T14:23:54Z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0x0101009921E1C5FD398A4287C0920180B68150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2023-07-11T03:09:09Z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698b2528-286a-444d-a68d-b8bbb1f69870</vt:lpwstr>
  </property>
  <property fmtid="{D5CDD505-2E9C-101B-9397-08002B2CF9AE}" pid="8" name="MSIP_Label_defa4170-0d19-0005-0004-bc88714345d2_ActionId">
    <vt:lpwstr>9e872e44-4725-4b90-87d6-01f911260b79</vt:lpwstr>
  </property>
  <property fmtid="{D5CDD505-2E9C-101B-9397-08002B2CF9AE}" pid="9" name="MSIP_Label_defa4170-0d19-0005-0004-bc88714345d2_ContentBits">
    <vt:lpwstr>0</vt:lpwstr>
  </property>
</Properties>
</file>