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4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457590-D34C-45EA-8858-9B0D2578CE3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77361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457590-D34C-45EA-8858-9B0D2578CE3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170371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457590-D34C-45EA-8858-9B0D2578CE3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336648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457590-D34C-45EA-8858-9B0D2578CE3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133201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57590-D34C-45EA-8858-9B0D2578CE35}"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140547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457590-D34C-45EA-8858-9B0D2578CE35}"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164276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457590-D34C-45EA-8858-9B0D2578CE35}"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246863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457590-D34C-45EA-8858-9B0D2578CE35}"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153290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57590-D34C-45EA-8858-9B0D2578CE35}"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338185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57590-D34C-45EA-8858-9B0D2578CE35}"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177742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57590-D34C-45EA-8858-9B0D2578CE35}"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ED62C-4B3C-4191-9F49-906A8CCECC87}" type="slidenum">
              <a:rPr lang="en-IN" smtClean="0"/>
              <a:t>‹#›</a:t>
            </a:fld>
            <a:endParaRPr lang="en-IN"/>
          </a:p>
        </p:txBody>
      </p:sp>
    </p:spTree>
    <p:extLst>
      <p:ext uri="{BB962C8B-B14F-4D97-AF65-F5344CB8AC3E}">
        <p14:creationId xmlns:p14="http://schemas.microsoft.com/office/powerpoint/2010/main" val="319444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57590-D34C-45EA-8858-9B0D2578CE35}" type="datetimeFigureOut">
              <a:rPr lang="en-IN" smtClean="0"/>
              <a:t>16-10-2023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ED62C-4B3C-4191-9F49-906A8CCECC87}" type="slidenum">
              <a:rPr lang="en-IN" smtClean="0"/>
              <a:t>‹#›</a:t>
            </a:fld>
            <a:endParaRPr lang="en-IN"/>
          </a:p>
        </p:txBody>
      </p:sp>
    </p:spTree>
    <p:extLst>
      <p:ext uri="{BB962C8B-B14F-4D97-AF65-F5344CB8AC3E}">
        <p14:creationId xmlns:p14="http://schemas.microsoft.com/office/powerpoint/2010/main" val="89823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Project Name:</a:t>
            </a:r>
            <a:br>
              <a:rPr lang="en-US" b="1" dirty="0" smtClean="0"/>
            </a:br>
            <a:r>
              <a:rPr lang="en-US" b="1" dirty="0"/>
              <a:t>V APP: e college system for blind students</a:t>
            </a:r>
            <a:endParaRPr lang="en-IN" dirty="0"/>
          </a:p>
        </p:txBody>
      </p:sp>
    </p:spTree>
    <p:extLst>
      <p:ext uri="{BB962C8B-B14F-4D97-AF65-F5344CB8AC3E}">
        <p14:creationId xmlns:p14="http://schemas.microsoft.com/office/powerpoint/2010/main" val="133177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sz="2800" b="1" dirty="0">
                <a:latin typeface="Times New Roman" pitchFamily="18" charset="0"/>
                <a:cs typeface="Times New Roman" pitchFamily="18" charset="0"/>
              </a:rPr>
              <a:t>TOOLS AND TECHNOLOGIES USED</a:t>
            </a:r>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    Software</a:t>
            </a:r>
            <a:r>
              <a:rPr lang="en-IN" sz="2400" dirty="0">
                <a:latin typeface="Times New Roman" pitchFamily="18" charset="0"/>
                <a:cs typeface="Times New Roman" pitchFamily="18" charset="0"/>
              </a:rPr>
              <a:t>: Android Studio</a:t>
            </a:r>
          </a:p>
          <a:p>
            <a:r>
              <a:rPr lang="en-IN" sz="2400" dirty="0">
                <a:latin typeface="Times New Roman" pitchFamily="18" charset="0"/>
                <a:cs typeface="Times New Roman" pitchFamily="18" charset="0"/>
              </a:rPr>
              <a:t>    Backend Language: </a:t>
            </a:r>
            <a:r>
              <a:rPr lang="en-IN" sz="2400" dirty="0" err="1">
                <a:latin typeface="Times New Roman" pitchFamily="18" charset="0"/>
                <a:cs typeface="Times New Roman" pitchFamily="18" charset="0"/>
              </a:rPr>
              <a:t>Kotlin</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Frontend Language: XML</a:t>
            </a:r>
          </a:p>
          <a:p>
            <a:r>
              <a:rPr lang="en-IN" sz="2400" dirty="0">
                <a:latin typeface="Times New Roman" pitchFamily="18" charset="0"/>
                <a:cs typeface="Times New Roman" pitchFamily="18" charset="0"/>
              </a:rPr>
              <a:t>    Database: Firebase</a:t>
            </a:r>
          </a:p>
        </p:txBody>
      </p:sp>
    </p:spTree>
    <p:extLst>
      <p:ext uri="{BB962C8B-B14F-4D97-AF65-F5344CB8AC3E}">
        <p14:creationId xmlns:p14="http://schemas.microsoft.com/office/powerpoint/2010/main" val="356522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APPLICATION</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061048"/>
          </a:xfrm>
        </p:spPr>
        <p:txBody>
          <a:bodyPr>
            <a:normAutofit/>
          </a:bodyPr>
          <a:lstStyle/>
          <a:p>
            <a:pPr lvl="0"/>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set of useful features.</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It has a user-friendly interface.</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It supports various notifications.</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It is used for social media implementations’</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It works as a guidance for people.</a:t>
            </a: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9199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latin typeface="Times New Roman" pitchFamily="18" charset="0"/>
                <a:cs typeface="Times New Roman" pitchFamily="18" charset="0"/>
              </a:rPr>
              <a:t>CONCLUSION</a:t>
            </a: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application has a very simple and easily navigable User Interface that suits the visually impaired users. As soon as the application is launched, the camera will start capturing the real time video. As soon as the user presses a button, the server-side backend algorithm will start processing it and notify the user accordingly as output audio. The </a:t>
            </a:r>
            <a:r>
              <a:rPr lang="en-IN" sz="1800" dirty="0" err="1">
                <a:latin typeface="Times New Roman" pitchFamily="18" charset="0"/>
                <a:cs typeface="Times New Roman" pitchFamily="18" charset="0"/>
              </a:rPr>
              <a:t>Yolo</a:t>
            </a:r>
            <a:r>
              <a:rPr lang="en-IN" sz="1800" dirty="0">
                <a:latin typeface="Times New Roman" pitchFamily="18" charset="0"/>
                <a:cs typeface="Times New Roman" pitchFamily="18" charset="0"/>
              </a:rPr>
              <a:t> algorithm can be stopped by pressing the same button again. This is how objects around the blind people and their positions are detected and conveyed to them via an audio output using the YOLOv3-tiny algorithm. Proposed a system to predict the disease based on symptoms given by user. We provide Hash set dataset for disease prediction.</a:t>
            </a:r>
          </a:p>
          <a:p>
            <a:pPr marL="0" indent="0" algn="just">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74181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REFERENCES</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1 Q. Zhang, M. Zhang, T. Chen, Z. Sun, Y. Ma, and B. Yu, “Recent advances in convolutional neural network acceleration,” </a:t>
            </a:r>
            <a:r>
              <a:rPr lang="en-IN" sz="1600" dirty="0" err="1">
                <a:latin typeface="Times New Roman" pitchFamily="18" charset="0"/>
                <a:cs typeface="Times New Roman" pitchFamily="18" charset="0"/>
              </a:rPr>
              <a:t>Neurocomputing</a:t>
            </a:r>
            <a:r>
              <a:rPr lang="en-IN" sz="1600" dirty="0">
                <a:latin typeface="Times New Roman" pitchFamily="18" charset="0"/>
                <a:cs typeface="Times New Roman" pitchFamily="18" charset="0"/>
              </a:rPr>
              <a:t>, vol. 323, pp. 37–51, 2019 </a:t>
            </a:r>
          </a:p>
          <a:p>
            <a:r>
              <a:rPr lang="en-IN" sz="1600" dirty="0">
                <a:latin typeface="Times New Roman" pitchFamily="18" charset="0"/>
                <a:cs typeface="Times New Roman" pitchFamily="18" charset="0"/>
              </a:rPr>
              <a:t>2 </a:t>
            </a:r>
            <a:r>
              <a:rPr lang="en-IN" sz="1600" dirty="0" err="1">
                <a:latin typeface="Times New Roman" pitchFamily="18" charset="0"/>
                <a:cs typeface="Times New Roman" pitchFamily="18" charset="0"/>
              </a:rPr>
              <a:t>Nasreen</a:t>
            </a:r>
            <a:r>
              <a:rPr lang="en-IN" sz="1600" dirty="0">
                <a:latin typeface="Times New Roman" pitchFamily="18" charset="0"/>
                <a:cs typeface="Times New Roman" pitchFamily="18" charset="0"/>
              </a:rPr>
              <a:t>, W. </a:t>
            </a:r>
            <a:r>
              <a:rPr lang="en-IN" sz="1600" dirty="0" err="1">
                <a:latin typeface="Times New Roman" pitchFamily="18" charset="0"/>
                <a:cs typeface="Times New Roman" pitchFamily="18" charset="0"/>
              </a:rPr>
              <a:t>Arif</a:t>
            </a:r>
            <a:r>
              <a:rPr lang="en-IN" sz="1600" dirty="0">
                <a:latin typeface="Times New Roman" pitchFamily="18" charset="0"/>
                <a:cs typeface="Times New Roman" pitchFamily="18" charset="0"/>
              </a:rPr>
              <a:t>, A. A. </a:t>
            </a:r>
            <a:r>
              <a:rPr lang="en-IN" sz="1600" dirty="0" err="1">
                <a:latin typeface="Times New Roman" pitchFamily="18" charset="0"/>
                <a:cs typeface="Times New Roman" pitchFamily="18" charset="0"/>
              </a:rPr>
              <a:t>Shaikh,Y</a:t>
            </a:r>
            <a:r>
              <a:rPr lang="en-IN" sz="1600" dirty="0">
                <a:latin typeface="Times New Roman" pitchFamily="18" charset="0"/>
                <a:cs typeface="Times New Roman" pitchFamily="18" charset="0"/>
              </a:rPr>
              <a:t>. Muhammad and M. Abdullah, ”Object Detection and Narrator for Visually Impaired People,” 2019 IEEE 6th International Conference on Engineering Technologies and Applied Sciences (ICETAS), Kuala Lumpur, Malaysia, 2019, pp. 1-4, </a:t>
            </a:r>
            <a:r>
              <a:rPr lang="en-IN" sz="1600" dirty="0" err="1">
                <a:latin typeface="Times New Roman" pitchFamily="18" charset="0"/>
                <a:cs typeface="Times New Roman" pitchFamily="18" charset="0"/>
              </a:rPr>
              <a:t>doi</a:t>
            </a:r>
            <a:r>
              <a:rPr lang="en-IN" sz="1600" dirty="0">
                <a:latin typeface="Times New Roman" pitchFamily="18" charset="0"/>
                <a:cs typeface="Times New Roman" pitchFamily="18" charset="0"/>
              </a:rPr>
              <a:t>: 10.1109/ICETAS48360.2019.9117405 </a:t>
            </a:r>
          </a:p>
          <a:p>
            <a:r>
              <a:rPr lang="en-IN" sz="1600" dirty="0">
                <a:latin typeface="Times New Roman" pitchFamily="18" charset="0"/>
                <a:cs typeface="Times New Roman" pitchFamily="18" charset="0"/>
              </a:rPr>
              <a:t>3 S. </a:t>
            </a:r>
            <a:r>
              <a:rPr lang="en-IN" sz="1600" dirty="0" err="1">
                <a:latin typeface="Times New Roman" pitchFamily="18" charset="0"/>
                <a:cs typeface="Times New Roman" pitchFamily="18" charset="0"/>
              </a:rPr>
              <a:t>Vaidya</a:t>
            </a:r>
            <a:r>
              <a:rPr lang="en-IN" sz="1600" dirty="0">
                <a:latin typeface="Times New Roman" pitchFamily="18" charset="0"/>
                <a:cs typeface="Times New Roman" pitchFamily="18" charset="0"/>
              </a:rPr>
              <a:t>, N. Shah, N. Shah and R. </a:t>
            </a:r>
            <a:r>
              <a:rPr lang="en-IN" sz="1600" dirty="0" err="1">
                <a:latin typeface="Times New Roman" pitchFamily="18" charset="0"/>
                <a:cs typeface="Times New Roman" pitchFamily="18" charset="0"/>
              </a:rPr>
              <a:t>Shankarmani</a:t>
            </a:r>
            <a:r>
              <a:rPr lang="en-IN" sz="1600" dirty="0">
                <a:latin typeface="Times New Roman" pitchFamily="18" charset="0"/>
                <a:cs typeface="Times New Roman" pitchFamily="18" charset="0"/>
              </a:rPr>
              <a:t>, ”Real-Time Object Detection for Visually Challenged People,” 2020 4th International Conference on Intelligent Computing and Control Systems (ICICCS), Madurai, India, 2020, pp. 311- 316,doi:10.1109/ICICCS48265.2020.9121085 </a:t>
            </a:r>
          </a:p>
          <a:p>
            <a:r>
              <a:rPr lang="en-IN" sz="1600" dirty="0">
                <a:latin typeface="Times New Roman" pitchFamily="18" charset="0"/>
                <a:cs typeface="Times New Roman" pitchFamily="18" charset="0"/>
              </a:rPr>
              <a:t>4 V. </a:t>
            </a:r>
            <a:r>
              <a:rPr lang="en-IN" sz="1600" dirty="0" err="1">
                <a:latin typeface="Times New Roman" pitchFamily="18" charset="0"/>
                <a:cs typeface="Times New Roman" pitchFamily="18" charset="0"/>
              </a:rPr>
              <a:t>Mohane</a:t>
            </a:r>
            <a:r>
              <a:rPr lang="en-IN" sz="1600" dirty="0">
                <a:latin typeface="Times New Roman" pitchFamily="18" charset="0"/>
                <a:cs typeface="Times New Roman" pitchFamily="18" charset="0"/>
              </a:rPr>
              <a:t> and C. </a:t>
            </a:r>
            <a:r>
              <a:rPr lang="en-IN" sz="1600" dirty="0" err="1">
                <a:latin typeface="Times New Roman" pitchFamily="18" charset="0"/>
                <a:cs typeface="Times New Roman" pitchFamily="18" charset="0"/>
              </a:rPr>
              <a:t>Gode</a:t>
            </a:r>
            <a:r>
              <a:rPr lang="en-IN" sz="1600" dirty="0">
                <a:latin typeface="Times New Roman" pitchFamily="18" charset="0"/>
                <a:cs typeface="Times New Roman" pitchFamily="18" charset="0"/>
              </a:rPr>
              <a:t>, “Object recognition for blind people using portable camera,” IEEE WCTFTR 2016 - Proc. 2016 World Conf. Future. Trends Res. </a:t>
            </a:r>
            <a:r>
              <a:rPr lang="en-IN" sz="1600" dirty="0" err="1">
                <a:latin typeface="Times New Roman" pitchFamily="18" charset="0"/>
                <a:cs typeface="Times New Roman" pitchFamily="18" charset="0"/>
              </a:rPr>
              <a:t>Innov</a:t>
            </a:r>
            <a:r>
              <a:rPr lang="en-IN" sz="1600" dirty="0">
                <a:latin typeface="Times New Roman" pitchFamily="18" charset="0"/>
                <a:cs typeface="Times New Roman" pitchFamily="18" charset="0"/>
              </a:rPr>
              <a:t>. Soc. </a:t>
            </a:r>
            <a:r>
              <a:rPr lang="en-IN" sz="1600" dirty="0" err="1">
                <a:latin typeface="Times New Roman" pitchFamily="18" charset="0"/>
                <a:cs typeface="Times New Roman" pitchFamily="18" charset="0"/>
              </a:rPr>
              <a:t>Welf</a:t>
            </a:r>
            <a:r>
              <a:rPr lang="en-IN" sz="1600" dirty="0">
                <a:latin typeface="Times New Roman" pitchFamily="18" charset="0"/>
                <a:cs typeface="Times New Roman" pitchFamily="18" charset="0"/>
              </a:rPr>
              <a:t>., pp. 3–6, 2016. </a:t>
            </a:r>
          </a:p>
          <a:p>
            <a:r>
              <a:rPr lang="en-IN" sz="1600" dirty="0">
                <a:latin typeface="Times New Roman" pitchFamily="18" charset="0"/>
                <a:cs typeface="Times New Roman" pitchFamily="18" charset="0"/>
              </a:rPr>
              <a:t>5 H. </a:t>
            </a:r>
            <a:r>
              <a:rPr lang="en-IN" sz="1600" dirty="0" err="1">
                <a:latin typeface="Times New Roman" pitchFamily="18" charset="0"/>
                <a:cs typeface="Times New Roman" pitchFamily="18" charset="0"/>
              </a:rPr>
              <a:t>Jabnoun</a:t>
            </a:r>
            <a:r>
              <a:rPr lang="en-IN" sz="1600" dirty="0">
                <a:latin typeface="Times New Roman" pitchFamily="18" charset="0"/>
                <a:cs typeface="Times New Roman" pitchFamily="18" charset="0"/>
              </a:rPr>
              <a:t>, F. </a:t>
            </a:r>
            <a:r>
              <a:rPr lang="en-IN" sz="1600" dirty="0" err="1">
                <a:latin typeface="Times New Roman" pitchFamily="18" charset="0"/>
                <a:cs typeface="Times New Roman" pitchFamily="18" charset="0"/>
              </a:rPr>
              <a:t>Benzarti</a:t>
            </a:r>
            <a:r>
              <a:rPr lang="en-IN" sz="1600" dirty="0">
                <a:latin typeface="Times New Roman" pitchFamily="18" charset="0"/>
                <a:cs typeface="Times New Roman" pitchFamily="18" charset="0"/>
              </a:rPr>
              <a:t>, and H. </a:t>
            </a:r>
            <a:r>
              <a:rPr lang="en-IN" sz="1600" dirty="0" err="1">
                <a:latin typeface="Times New Roman" pitchFamily="18" charset="0"/>
                <a:cs typeface="Times New Roman" pitchFamily="18" charset="0"/>
              </a:rPr>
              <a:t>Amiri</a:t>
            </a:r>
            <a:r>
              <a:rPr lang="en-IN" sz="1600" dirty="0">
                <a:latin typeface="Times New Roman" pitchFamily="18" charset="0"/>
                <a:cs typeface="Times New Roman" pitchFamily="18" charset="0"/>
              </a:rPr>
              <a:t>, “Visual substitution system for blind people based on SIFT description,” 6th Int. Conf. Soft Computer Pattern Recognition, </a:t>
            </a:r>
            <a:r>
              <a:rPr lang="en-IN" sz="1600" dirty="0" err="1">
                <a:latin typeface="Times New Roman" pitchFamily="18" charset="0"/>
                <a:cs typeface="Times New Roman" pitchFamily="18" charset="0"/>
              </a:rPr>
              <a:t>SoCPaR</a:t>
            </a:r>
            <a:r>
              <a:rPr lang="en-IN" sz="1600" dirty="0">
                <a:latin typeface="Times New Roman" pitchFamily="18" charset="0"/>
                <a:cs typeface="Times New Roman" pitchFamily="18" charset="0"/>
              </a:rPr>
              <a:t> 2014, pp. 300–305, 2015.</a:t>
            </a: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6232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16832"/>
            <a:ext cx="8229600" cy="4209331"/>
          </a:xfrm>
        </p:spPr>
        <p:txBody>
          <a:bodyPr>
            <a:noAutofit/>
          </a:bodyPr>
          <a:lstStyle/>
          <a:p>
            <a:pPr marL="0" indent="0" algn="just">
              <a:buNone/>
            </a:pPr>
            <a:r>
              <a:rPr lang="en-IN" sz="1800" dirty="0">
                <a:latin typeface="Times New Roman" pitchFamily="18" charset="0"/>
                <a:cs typeface="Times New Roman" pitchFamily="18" charset="0"/>
              </a:rPr>
              <a:t>There are millions of people who experience vision impairment in one way or another. The ability to see is one of the major senses that is crucial for a person to lead a regular existence. Many blind people have significant mobility issues when moving around their surroundings. Due to this condition, the disabled person needs aid or instruction with every move. The everyday, professional, and social lives of those who are blind are quite challenging. The amazing ability of human eyesight to store billions of images in the brain and realise those images by comparing them to pre-images However, some people are still born without the gift of sight, and some have retinal disorders. Due to the widespread use and popularity of Android-based devices, the computer vision application is implemented on the Android platform.</a:t>
            </a:r>
          </a:p>
        </p:txBody>
      </p:sp>
    </p:spTree>
    <p:extLst>
      <p:ext uri="{BB962C8B-B14F-4D97-AF65-F5344CB8AC3E}">
        <p14:creationId xmlns:p14="http://schemas.microsoft.com/office/powerpoint/2010/main" val="410858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648072"/>
          </a:xfrm>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PROBLEM STATEMENT</a:t>
            </a:r>
            <a:r>
              <a:rPr lang="en-IN" dirty="0" smtClean="0"/>
              <a:t/>
            </a:r>
            <a:br>
              <a:rPr lang="en-IN" dirty="0" smtClean="0"/>
            </a:br>
            <a:endParaRPr lang="en-IN" dirty="0"/>
          </a:p>
        </p:txBody>
      </p:sp>
      <p:sp>
        <p:nvSpPr>
          <p:cNvPr id="3" name="Content Placeholder 2"/>
          <p:cNvSpPr>
            <a:spLocks noGrp="1"/>
          </p:cNvSpPr>
          <p:nvPr>
            <p:ph idx="1"/>
          </p:nvPr>
        </p:nvSpPr>
        <p:spPr>
          <a:xfrm>
            <a:off x="457200" y="1600201"/>
            <a:ext cx="8229600" cy="3773016"/>
          </a:xfrm>
        </p:spPr>
        <p:txBody>
          <a:bodyPr>
            <a:normAutofit/>
          </a:bodyPr>
          <a:lstStyle/>
          <a:p>
            <a:pPr lvl="0" algn="just"/>
            <a:r>
              <a:rPr lang="en-US" sz="2000" dirty="0">
                <a:latin typeface="Times New Roman" pitchFamily="18" charset="0"/>
                <a:cs typeface="Times New Roman" pitchFamily="18" charset="0"/>
              </a:rPr>
              <a:t>Blind people come across a number of challenges in everyday life from reading a book to walk on the street.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Many tools are available to meet the challenges faced by them, but they are not sufficient.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 most essentials thing a human can have is vision and it plays a very essential role in the life of a person either a person can see or not. </a:t>
            </a: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4535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MOTIVATION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lvl="0" indent="0" algn="just">
              <a:buNone/>
            </a:pPr>
            <a:r>
              <a:rPr lang="en-IN" sz="2000" dirty="0" smtClean="0">
                <a:latin typeface="Times New Roman" pitchFamily="18" charset="0"/>
                <a:cs typeface="Times New Roman" pitchFamily="18" charset="0"/>
              </a:rPr>
              <a:t>“E </a:t>
            </a:r>
            <a:r>
              <a:rPr lang="en-IN" sz="2000" dirty="0">
                <a:latin typeface="Times New Roman" pitchFamily="18" charset="0"/>
                <a:cs typeface="Times New Roman" pitchFamily="18" charset="0"/>
              </a:rPr>
              <a:t>college system for blind students” </a:t>
            </a:r>
            <a:r>
              <a:rPr lang="en-IN" sz="2000" dirty="0">
                <a:latin typeface="Times New Roman" pitchFamily="18" charset="0"/>
                <a:cs typeface="Times New Roman" pitchFamily="18" charset="0"/>
              </a:rPr>
              <a:t>is an android application, which supports voice commands. The application is developed for visually impaired people. After unlocking the mobile phone the application will be launched without any voice command. The systems accept voice command and perform the operations according to it. For performing the further task it first translate the voice into text and then produces output in the form of voice.</a:t>
            </a: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055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OBJECTIVES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IN" sz="2000" dirty="0">
                <a:latin typeface="Times New Roman" pitchFamily="18" charset="0"/>
                <a:cs typeface="Times New Roman" pitchFamily="18" charset="0"/>
              </a:rPr>
              <a:t>The application provides assistance to visually impaired people by providing a set of useful features.</a:t>
            </a:r>
          </a:p>
          <a:p>
            <a:pPr lvl="0" algn="just"/>
            <a:r>
              <a:rPr lang="en-US" sz="2000" dirty="0">
                <a:latin typeface="Times New Roman" pitchFamily="18" charset="0"/>
                <a:cs typeface="Times New Roman" pitchFamily="18" charset="0"/>
              </a:rPr>
              <a:t>These various features can be provided through a single device, which reduces costs and complexity, and increases the practicality of the application.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 presented results show that the proposed application successfully achieves its aims by providing the desired features.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 It has a user friendly interface customized for blind people.</a:t>
            </a: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9020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LITERATURE SURVEY</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800" b="1" dirty="0">
                <a:latin typeface="Times New Roman" pitchFamily="18" charset="0"/>
                <a:cs typeface="Times New Roman" pitchFamily="18" charset="0"/>
              </a:rPr>
              <a:t>Object Recognition App for Visually Impaired People.</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objective of the proposed work is to change the visual world into an audio world by notifying the blind people about the objects in their path. This will help visually impaired people to navigate independently without any external assistance just by using the real-time object detection system.</a:t>
            </a:r>
            <a:endParaRPr lang="en-IN"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lvl="0"/>
            <a:r>
              <a:rPr lang="en-US" sz="1800" b="1" dirty="0"/>
              <a:t>Disease Risk Prediction by Using Convolutional Neural Network.</a:t>
            </a:r>
            <a:endParaRPr lang="en-IN" sz="1800" dirty="0"/>
          </a:p>
          <a:p>
            <a:pPr marL="0" indent="0">
              <a:buNone/>
            </a:pPr>
            <a:r>
              <a:rPr lang="en-IN" sz="1800" dirty="0"/>
              <a:t>Data analysis plays a significant role in handling a large amount of data in the healthcare. The previous medical researches based on handling and assimilate a huge amount of hospital data instead of prediction. Due to an enormous amount of data growth in the biomedical and healthcare field the accurate analysis of medical data becomes propitious for earlier detection of disease and patient care. </a:t>
            </a:r>
            <a:endParaRPr lang="en-IN" sz="1800" dirty="0" smtClean="0"/>
          </a:p>
          <a:p>
            <a:pPr marL="0" indent="0">
              <a:buNone/>
            </a:pPr>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35159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Autofit/>
          </a:bodyPr>
          <a:lstStyle/>
          <a:p>
            <a:pPr lvl="0" algn="just"/>
            <a:r>
              <a:rPr lang="en-IN" sz="1800" b="1" dirty="0">
                <a:latin typeface="Times New Roman" pitchFamily="18" charset="0"/>
                <a:cs typeface="Times New Roman" pitchFamily="18" charset="0"/>
              </a:rPr>
              <a:t>Smart Eye for Visually Impaired-An aid to help the blind people</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This paper presents an idea of developing a smart system which can assist the visually impaired people in their daily activities. Actually, there are many challenges faced by visually impaired people. In most cases, they require constant support in almost all scenarios especially in their day-to-day activities. Some of the major challenges include difficulty in moving from one place to another without the assistance of someone. Other challenges include difficulty in recognizing people, detecting obstacles, etc. In order to </a:t>
            </a:r>
            <a:r>
              <a:rPr lang="en-IN" sz="1800" dirty="0" smtClean="0">
                <a:latin typeface="Times New Roman" pitchFamily="18" charset="0"/>
                <a:cs typeface="Times New Roman" pitchFamily="18" charset="0"/>
              </a:rPr>
              <a:t>count </a:t>
            </a:r>
            <a:r>
              <a:rPr lang="en-IN" sz="1800" dirty="0">
                <a:latin typeface="Times New Roman" pitchFamily="18" charset="0"/>
                <a:cs typeface="Times New Roman" pitchFamily="18" charset="0"/>
              </a:rPr>
              <a:t>avert this situation, we propose a “smart eye system” in this work. </a:t>
            </a:r>
            <a:endParaRPr lang="en-IN"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lvl="0" algn="just"/>
            <a:r>
              <a:rPr lang="en-IN" sz="1800" b="1" dirty="0">
                <a:latin typeface="Times New Roman" pitchFamily="18" charset="0"/>
                <a:cs typeface="Times New Roman" pitchFamily="18" charset="0"/>
              </a:rPr>
              <a:t>Intelligent Eye: A Mobile Application for Assisting Blind </a:t>
            </a:r>
            <a:r>
              <a:rPr lang="en-IN" sz="1800" b="1" dirty="0" smtClean="0">
                <a:latin typeface="Times New Roman" pitchFamily="18" charset="0"/>
                <a:cs typeface="Times New Roman" pitchFamily="18" charset="0"/>
              </a:rPr>
              <a:t>People</a:t>
            </a:r>
            <a:endParaRPr lang="en-IN"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The Intelligent Eye android mobile application is presented in this paper. The application provides assistance to visually impaired people by providing a set of useful features: light detection, color detection, object recognition, and banknote recognition. It has a user-friendly interface customized for blind people. These various features can be provided through a single device, which reduces costs and complexity, and increases the practicality of the application. The presented results show that the proposed application successfully achieves its aims by providing the desired features.</a:t>
            </a:r>
            <a:endParaRPr lang="en-IN" sz="1800" dirty="0" smtClean="0">
              <a:latin typeface="Times New Roman" pitchFamily="18" charset="0"/>
              <a:cs typeface="Times New Roman" pitchFamily="18" charset="0"/>
            </a:endParaRPr>
          </a:p>
          <a:p>
            <a:pPr marL="0" indent="0" algn="just">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6643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a:t>
            </a:r>
            <a:endParaRPr lang="en-IN" dirty="0"/>
          </a:p>
        </p:txBody>
      </p:sp>
      <p:sp>
        <p:nvSpPr>
          <p:cNvPr id="3" name="Content Placeholder 2"/>
          <p:cNvSpPr>
            <a:spLocks noGrp="1"/>
          </p:cNvSpPr>
          <p:nvPr>
            <p:ph idx="1"/>
          </p:nvPr>
        </p:nvSpPr>
        <p:spPr/>
        <p:txBody>
          <a:bodyPr>
            <a:normAutofit/>
          </a:bodyPr>
          <a:lstStyle/>
          <a:p>
            <a:pPr lvl="0" algn="just"/>
            <a:r>
              <a:rPr lang="en-IN" sz="1800" b="1" dirty="0">
                <a:latin typeface="Times New Roman" pitchFamily="18" charset="0"/>
                <a:cs typeface="Times New Roman" pitchFamily="18" charset="0"/>
              </a:rPr>
              <a:t>Mobile App for Word Recognition and Visualization of Objects Using Indonesian Language Google Speech to Text for Deaf Students</a:t>
            </a:r>
            <a:endParaRPr lang="en-IN"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Disability </a:t>
            </a:r>
            <a:r>
              <a:rPr lang="en-US" sz="1800" dirty="0">
                <a:latin typeface="Times New Roman" pitchFamily="18" charset="0"/>
                <a:cs typeface="Times New Roman" pitchFamily="18" charset="0"/>
              </a:rPr>
              <a:t>is a condition of many people’s limitations throughout the world, including in Indonesia. According to research, deaf sufferers are the most disabled disabilities in Indonesia, including deaf sufferers who are still as school students. Basic learning how to communicate in word and object recognition between teacher and deaf students is a problem that must be solved </a:t>
            </a: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encourage deaf students to communicate well</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84865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SYSTEM ARCHITECTURE</a:t>
            </a:r>
            <a:r>
              <a:rPr lang="en-IN" dirty="0"/>
              <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96690" y="1615440"/>
            <a:ext cx="1150620" cy="3627120"/>
          </a:xfrm>
          <a:prstGeom prst="rect">
            <a:avLst/>
          </a:prstGeom>
          <a:noFill/>
          <a:ln>
            <a:noFill/>
          </a:ln>
        </p:spPr>
      </p:pic>
    </p:spTree>
    <p:extLst>
      <p:ext uri="{BB962C8B-B14F-4D97-AF65-F5344CB8AC3E}">
        <p14:creationId xmlns:p14="http://schemas.microsoft.com/office/powerpoint/2010/main" val="466486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995</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Name: V APP: e college system for blind students</vt:lpstr>
      <vt:lpstr>Introduction</vt:lpstr>
      <vt:lpstr> PROBLEM STATEMENT </vt:lpstr>
      <vt:lpstr>MOTIVATION</vt:lpstr>
      <vt:lpstr>OBJECTIVES</vt:lpstr>
      <vt:lpstr>LITERATURE SURVEY </vt:lpstr>
      <vt:lpstr>Literature survey</vt:lpstr>
      <vt:lpstr>Literature survey</vt:lpstr>
      <vt:lpstr>SYSTEM ARCHITECTURE </vt:lpstr>
      <vt:lpstr>TOOLS AND TECHNOLOGIES USED </vt:lpstr>
      <vt:lpstr>APPLICATION </vt:lpstr>
      <vt:lpstr>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BE MY EYES</dc:title>
  <dc:creator>admin</dc:creator>
  <cp:lastModifiedBy>admin</cp:lastModifiedBy>
  <cp:revision>22</cp:revision>
  <dcterms:created xsi:type="dcterms:W3CDTF">2023-08-24T10:47:34Z</dcterms:created>
  <dcterms:modified xsi:type="dcterms:W3CDTF">2023-10-16T10:57:29Z</dcterms:modified>
</cp:coreProperties>
</file>