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osefin Slab"/>
      <p:regular r:id="rId15"/>
      <p:bold r:id="rId16"/>
      <p:italic r:id="rId17"/>
      <p:boldItalic r:id="rId18"/>
    </p:embeddedFont>
    <p:embeddedFont>
      <p:font typeface="Anton"/>
      <p:regular r:id="rId19"/>
    </p:embeddedFont>
    <p:embeddedFont>
      <p:font typeface="Architects Daughter"/>
      <p:regular r:id="rId20"/>
    </p:embeddedFont>
    <p:embeddedFont>
      <p:font typeface="Staatliches"/>
      <p:regular r:id="rId21"/>
    </p:embeddedFont>
    <p:embeddedFont>
      <p:font typeface="Anaheim"/>
      <p:regular r:id="rId22"/>
    </p:embeddedFont>
    <p:embeddedFont>
      <p:font typeface="Abel"/>
      <p:regular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Unica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4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GNYl2QKmZcBgAEIWrlzVoyCu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tectsDaughter-regular.fntdata"/><Relationship Id="rId22" Type="http://schemas.openxmlformats.org/officeDocument/2006/relationships/font" Target="fonts/Anaheim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JosefinSans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UnicaOne-regular.fntdata"/><Relationship Id="rId27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regular.fntdata"/><Relationship Id="rId14" Type="http://schemas.openxmlformats.org/officeDocument/2006/relationships/slide" Target="slides/slide9.xml"/><Relationship Id="rId17" Type="http://schemas.openxmlformats.org/officeDocument/2006/relationships/font" Target="fonts/JosefinSlab-italic.fntdata"/><Relationship Id="rId16" Type="http://schemas.openxmlformats.org/officeDocument/2006/relationships/font" Target="fonts/JosefinSlab-bold.fntdata"/><Relationship Id="rId19" Type="http://schemas.openxmlformats.org/officeDocument/2006/relationships/font" Target="fonts/Anton-regular.fntdata"/><Relationship Id="rId18" Type="http://schemas.openxmlformats.org/officeDocument/2006/relationships/font" Target="fonts/JosefinSlab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>
                <a:latin typeface="Avenir"/>
                <a:ea typeface="Avenir"/>
                <a:cs typeface="Avenir"/>
                <a:sym typeface="Avenir"/>
              </a:rPr>
              <a:t>widespread panic buying  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>
                <a:latin typeface="Avenir"/>
                <a:ea typeface="Avenir"/>
                <a:cs typeface="Avenir"/>
                <a:sym typeface="Avenir"/>
              </a:rPr>
              <a:t>supply-demand mismatch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>
                <a:latin typeface="Avenir"/>
                <a:ea typeface="Avenir"/>
                <a:cs typeface="Avenir"/>
                <a:sym typeface="Avenir"/>
              </a:rPr>
              <a:t>Detached Ecosystem between Urban/Rural areas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6" name="Google Shape;1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5f6b9af17_5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g95f6b9af17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5" name="Google Shape;1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2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64" name="Google Shape;64;p2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2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66" name="Google Shape;66;p2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2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2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2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" name="Google Shape;77;p25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-US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-US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-US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i="0" lang="en-U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i="0" lang="en-US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7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411"/>
          </a:srgbClr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" name="Google Shape;16;p17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9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28" name="Google Shape;28;p19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9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6" name="Google Shape;36;p20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22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42" name="Google Shape;42;p22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22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44" name="Google Shape;44;p22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22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" name="Google Shape;49;p2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3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23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23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P_FlLCYCpy_k44Ilkx8J6stJHejLLycB/view" TargetMode="External"/><Relationship Id="rId5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Priced</a:t>
            </a:r>
            <a:br>
              <a:rPr lang="en-US"/>
            </a:br>
            <a:r>
              <a:rPr lang="en-US"/>
              <a:t>right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4694531" y="2250235"/>
            <a:ext cx="1090502" cy="1018186"/>
            <a:chOff x="4694531" y="2250235"/>
            <a:chExt cx="1090502" cy="1018186"/>
          </a:xfrm>
        </p:grpSpPr>
        <p:sp>
          <p:nvSpPr>
            <p:cNvPr id="85" name="Google Shape;85;p7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7"/>
          <p:cNvGrpSpPr/>
          <p:nvPr/>
        </p:nvGrpSpPr>
        <p:grpSpPr>
          <a:xfrm>
            <a:off x="6256625" y="616414"/>
            <a:ext cx="546250" cy="503056"/>
            <a:chOff x="6256625" y="616414"/>
            <a:chExt cx="546250" cy="503056"/>
          </a:xfrm>
        </p:grpSpPr>
        <p:sp>
          <p:nvSpPr>
            <p:cNvPr id="89" name="Google Shape;89;p7"/>
            <p:cNvSpPr/>
            <p:nvPr/>
          </p:nvSpPr>
          <p:spPr>
            <a:xfrm>
              <a:off x="6256625" y="616414"/>
              <a:ext cx="546250" cy="503056"/>
            </a:xfrm>
            <a:custGeom>
              <a:rect b="b" l="l" r="r" t="t"/>
              <a:pathLst>
                <a:path extrusionOk="0" h="11332" w="12305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321659" y="676342"/>
              <a:ext cx="416224" cy="383285"/>
            </a:xfrm>
            <a:custGeom>
              <a:rect b="b" l="l" r="r" t="t"/>
              <a:pathLst>
                <a:path extrusionOk="0" h="8634" w="9376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339016" y="668929"/>
              <a:ext cx="386881" cy="228266"/>
            </a:xfrm>
            <a:custGeom>
              <a:rect b="b" l="l" r="r" t="t"/>
              <a:pathLst>
                <a:path extrusionOk="0" h="5142" w="8715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321997" y="3141168"/>
            <a:ext cx="921144" cy="1561106"/>
            <a:chOff x="4321997" y="3141168"/>
            <a:chExt cx="921144" cy="1561106"/>
          </a:xfrm>
        </p:grpSpPr>
        <p:sp>
          <p:nvSpPr>
            <p:cNvPr id="93" name="Google Shape;93;p7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7"/>
          <p:cNvSpPr/>
          <p:nvPr/>
        </p:nvSpPr>
        <p:spPr>
          <a:xfrm>
            <a:off x="5853639" y="2701250"/>
            <a:ext cx="365927" cy="41463"/>
          </a:xfrm>
          <a:custGeom>
            <a:rect b="b" l="l" r="r" t="t"/>
            <a:pathLst>
              <a:path extrusionOk="0" h="934" w="8243">
                <a:moveTo>
                  <a:pt x="1" y="1"/>
                </a:moveTo>
                <a:lnTo>
                  <a:pt x="1" y="934"/>
                </a:lnTo>
                <a:lnTo>
                  <a:pt x="8242" y="934"/>
                </a:lnTo>
                <a:lnTo>
                  <a:pt x="8242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5919915" y="2773786"/>
            <a:ext cx="233505" cy="39065"/>
          </a:xfrm>
          <a:custGeom>
            <a:rect b="b" l="l" r="r" t="t"/>
            <a:pathLst>
              <a:path extrusionOk="0" h="880" w="5260">
                <a:moveTo>
                  <a:pt x="1" y="0"/>
                </a:moveTo>
                <a:lnTo>
                  <a:pt x="1" y="880"/>
                </a:lnTo>
                <a:lnTo>
                  <a:pt x="5260" y="880"/>
                </a:lnTo>
                <a:lnTo>
                  <a:pt x="5260" y="0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5593637" y="1744796"/>
            <a:ext cx="208467" cy="16114"/>
          </a:xfrm>
          <a:custGeom>
            <a:rect b="b" l="l" r="r" t="t"/>
            <a:pathLst>
              <a:path extrusionOk="0" h="363" w="4696">
                <a:moveTo>
                  <a:pt x="0" y="1"/>
                </a:moveTo>
                <a:lnTo>
                  <a:pt x="0" y="362"/>
                </a:lnTo>
                <a:lnTo>
                  <a:pt x="4695" y="362"/>
                </a:lnTo>
                <a:lnTo>
                  <a:pt x="4695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5634877" y="1773917"/>
            <a:ext cx="129449" cy="16026"/>
          </a:xfrm>
          <a:custGeom>
            <a:rect b="b" l="l" r="r" t="t"/>
            <a:pathLst>
              <a:path extrusionOk="0" h="361" w="2916">
                <a:moveTo>
                  <a:pt x="1" y="1"/>
                </a:moveTo>
                <a:lnTo>
                  <a:pt x="1" y="360"/>
                </a:lnTo>
                <a:lnTo>
                  <a:pt x="2916" y="360"/>
                </a:lnTo>
                <a:lnTo>
                  <a:pt x="2916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5899229" y="1639278"/>
            <a:ext cx="44" cy="4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9533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5851597" y="1694145"/>
            <a:ext cx="5283" cy="156173"/>
          </a:xfrm>
          <a:custGeom>
            <a:rect b="b" l="l" r="r" t="t"/>
            <a:pathLst>
              <a:path extrusionOk="0" h="3518" w="119">
                <a:moveTo>
                  <a:pt x="58" y="0"/>
                </a:moveTo>
                <a:cubicBezTo>
                  <a:pt x="25" y="0"/>
                  <a:pt x="0" y="786"/>
                  <a:pt x="0" y="1758"/>
                </a:cubicBezTo>
                <a:cubicBezTo>
                  <a:pt x="0" y="2727"/>
                  <a:pt x="25" y="3517"/>
                  <a:pt x="58" y="3517"/>
                </a:cubicBezTo>
                <a:cubicBezTo>
                  <a:pt x="93" y="3517"/>
                  <a:pt x="118" y="2727"/>
                  <a:pt x="118" y="1758"/>
                </a:cubicBezTo>
                <a:cubicBezTo>
                  <a:pt x="118" y="786"/>
                  <a:pt x="93" y="0"/>
                  <a:pt x="58" y="0"/>
                </a:cubicBez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073687" y="1706042"/>
            <a:ext cx="110937" cy="16159"/>
          </a:xfrm>
          <a:custGeom>
            <a:rect b="b" l="l" r="r" t="t"/>
            <a:pathLst>
              <a:path extrusionOk="0" h="364" w="2499">
                <a:moveTo>
                  <a:pt x="1" y="1"/>
                </a:moveTo>
                <a:lnTo>
                  <a:pt x="1" y="364"/>
                </a:lnTo>
                <a:lnTo>
                  <a:pt x="2499" y="364"/>
                </a:lnTo>
                <a:lnTo>
                  <a:pt x="2499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6095528" y="1735252"/>
            <a:ext cx="69030" cy="16070"/>
          </a:xfrm>
          <a:custGeom>
            <a:rect b="b" l="l" r="r" t="t"/>
            <a:pathLst>
              <a:path extrusionOk="0" h="362" w="1555">
                <a:moveTo>
                  <a:pt x="1" y="0"/>
                </a:moveTo>
                <a:lnTo>
                  <a:pt x="1" y="362"/>
                </a:lnTo>
                <a:lnTo>
                  <a:pt x="1555" y="362"/>
                </a:lnTo>
                <a:lnTo>
                  <a:pt x="1555" y="0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242775" y="1608381"/>
            <a:ext cx="5283" cy="241939"/>
          </a:xfrm>
          <a:custGeom>
            <a:rect b="b" l="l" r="r" t="t"/>
            <a:pathLst>
              <a:path extrusionOk="0" h="5450" w="119">
                <a:moveTo>
                  <a:pt x="61" y="1"/>
                </a:moveTo>
                <a:cubicBezTo>
                  <a:pt x="28" y="1"/>
                  <a:pt x="0" y="1221"/>
                  <a:pt x="0" y="2725"/>
                </a:cubicBezTo>
                <a:cubicBezTo>
                  <a:pt x="0" y="4229"/>
                  <a:pt x="28" y="5449"/>
                  <a:pt x="61" y="5449"/>
                </a:cubicBezTo>
                <a:cubicBezTo>
                  <a:pt x="93" y="5449"/>
                  <a:pt x="119" y="4229"/>
                  <a:pt x="119" y="2725"/>
                </a:cubicBezTo>
                <a:cubicBezTo>
                  <a:pt x="119" y="1221"/>
                  <a:pt x="93" y="1"/>
                  <a:pt x="61" y="1"/>
                </a:cubicBez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6841350" y="964486"/>
            <a:ext cx="113023" cy="113068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132542" y="1904471"/>
            <a:ext cx="113156" cy="112979"/>
          </a:xfrm>
          <a:custGeom>
            <a:rect b="b" l="l" r="r" t="t"/>
            <a:pathLst>
              <a:path extrusionOk="0" h="2545" w="2549">
                <a:moveTo>
                  <a:pt x="1274" y="0"/>
                </a:moveTo>
                <a:lnTo>
                  <a:pt x="825" y="822"/>
                </a:lnTo>
                <a:lnTo>
                  <a:pt x="0" y="1271"/>
                </a:lnTo>
                <a:lnTo>
                  <a:pt x="825" y="1723"/>
                </a:lnTo>
                <a:lnTo>
                  <a:pt x="1274" y="2545"/>
                </a:lnTo>
                <a:lnTo>
                  <a:pt x="1723" y="1723"/>
                </a:lnTo>
                <a:lnTo>
                  <a:pt x="2548" y="1271"/>
                </a:lnTo>
                <a:lnTo>
                  <a:pt x="1723" y="822"/>
                </a:lnTo>
                <a:lnTo>
                  <a:pt x="12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7008840" y="1119367"/>
            <a:ext cx="69519" cy="69519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5044736" y="1694456"/>
            <a:ext cx="69519" cy="69297"/>
          </a:xfrm>
          <a:custGeom>
            <a:rect b="b" l="l" r="r" t="t"/>
            <a:pathLst>
              <a:path extrusionOk="0" h="1561" w="1566">
                <a:moveTo>
                  <a:pt x="782" y="0"/>
                </a:moveTo>
                <a:lnTo>
                  <a:pt x="506" y="506"/>
                </a:lnTo>
                <a:lnTo>
                  <a:pt x="0" y="782"/>
                </a:lnTo>
                <a:lnTo>
                  <a:pt x="506" y="1059"/>
                </a:lnTo>
                <a:lnTo>
                  <a:pt x="782" y="1561"/>
                </a:lnTo>
                <a:lnTo>
                  <a:pt x="1059" y="1059"/>
                </a:lnTo>
                <a:lnTo>
                  <a:pt x="1565" y="782"/>
                </a:lnTo>
                <a:lnTo>
                  <a:pt x="1059" y="506"/>
                </a:lnTo>
                <a:lnTo>
                  <a:pt x="7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0529695" y="2633661"/>
            <a:ext cx="189725" cy="176648"/>
          </a:xfrm>
          <a:custGeom>
            <a:rect b="b" l="l" r="r" t="t"/>
            <a:pathLst>
              <a:path extrusionOk="0" h="4863" w="5223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11428406" y="2940695"/>
            <a:ext cx="25718" cy="71342"/>
          </a:xfrm>
          <a:custGeom>
            <a:rect b="b" l="l" r="r" t="t"/>
            <a:pathLst>
              <a:path extrusionOk="0" h="1964" w="708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1456304" y="2957223"/>
            <a:ext cx="59755" cy="74248"/>
          </a:xfrm>
          <a:custGeom>
            <a:rect b="b" l="l" r="r" t="t"/>
            <a:pathLst>
              <a:path extrusionOk="0" h="2044" w="1645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1515513" y="2970663"/>
            <a:ext cx="61062" cy="73050"/>
          </a:xfrm>
          <a:custGeom>
            <a:rect b="b" l="l" r="r" t="t"/>
            <a:pathLst>
              <a:path extrusionOk="0" h="2011" w="1681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7"/>
          <p:cNvGrpSpPr/>
          <p:nvPr/>
        </p:nvGrpSpPr>
        <p:grpSpPr>
          <a:xfrm>
            <a:off x="5310641" y="1002130"/>
            <a:ext cx="1577976" cy="3213440"/>
            <a:chOff x="5310641" y="1002130"/>
            <a:chExt cx="1577976" cy="3213440"/>
          </a:xfrm>
        </p:grpSpPr>
        <p:sp>
          <p:nvSpPr>
            <p:cNvPr id="117" name="Google Shape;117;p7"/>
            <p:cNvSpPr/>
            <p:nvPr/>
          </p:nvSpPr>
          <p:spPr>
            <a:xfrm>
              <a:off x="5310641" y="1002130"/>
              <a:ext cx="1577976" cy="3213440"/>
            </a:xfrm>
            <a:custGeom>
              <a:rect b="b" l="l" r="r" t="t"/>
              <a:pathLst>
                <a:path extrusionOk="0" h="72387" w="35546">
                  <a:moveTo>
                    <a:pt x="5629" y="1"/>
                  </a:moveTo>
                  <a:cubicBezTo>
                    <a:pt x="2681" y="1"/>
                    <a:pt x="287" y="2380"/>
                    <a:pt x="274" y="5330"/>
                  </a:cubicBezTo>
                  <a:lnTo>
                    <a:pt x="15" y="66898"/>
                  </a:lnTo>
                  <a:cubicBezTo>
                    <a:pt x="1" y="69852"/>
                    <a:pt x="2388" y="72257"/>
                    <a:pt x="5338" y="72272"/>
                  </a:cubicBezTo>
                  <a:lnTo>
                    <a:pt x="29899" y="72386"/>
                  </a:lnTo>
                  <a:cubicBezTo>
                    <a:pt x="29906" y="72386"/>
                    <a:pt x="29912" y="72386"/>
                    <a:pt x="29918" y="72386"/>
                  </a:cubicBezTo>
                  <a:cubicBezTo>
                    <a:pt x="32864" y="72386"/>
                    <a:pt x="35262" y="70007"/>
                    <a:pt x="35273" y="67060"/>
                  </a:cubicBezTo>
                  <a:lnTo>
                    <a:pt x="35535" y="5489"/>
                  </a:lnTo>
                  <a:cubicBezTo>
                    <a:pt x="35546" y="2534"/>
                    <a:pt x="33162" y="130"/>
                    <a:pt x="30209" y="115"/>
                  </a:cubicBezTo>
                  <a:lnTo>
                    <a:pt x="5650" y="1"/>
                  </a:lnTo>
                  <a:cubicBezTo>
                    <a:pt x="5643" y="1"/>
                    <a:pt x="5636" y="1"/>
                    <a:pt x="5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p7"/>
            <p:cNvGrpSpPr/>
            <p:nvPr/>
          </p:nvGrpSpPr>
          <p:grpSpPr>
            <a:xfrm>
              <a:off x="5383310" y="1096639"/>
              <a:ext cx="1432812" cy="3005461"/>
              <a:chOff x="5383310" y="1096639"/>
              <a:chExt cx="1432812" cy="3005461"/>
            </a:xfrm>
          </p:grpSpPr>
          <p:sp>
            <p:nvSpPr>
              <p:cNvPr id="119" name="Google Shape;119;p7"/>
              <p:cNvSpPr/>
              <p:nvPr/>
            </p:nvSpPr>
            <p:spPr>
              <a:xfrm>
                <a:off x="5383310" y="1096639"/>
                <a:ext cx="1432812" cy="3005461"/>
              </a:xfrm>
              <a:custGeom>
                <a:rect b="b" l="l" r="r" t="t"/>
                <a:pathLst>
                  <a:path extrusionOk="0" h="67702" w="32276">
                    <a:moveTo>
                      <a:pt x="4007" y="0"/>
                    </a:moveTo>
                    <a:cubicBezTo>
                      <a:pt x="1945" y="0"/>
                      <a:pt x="270" y="1665"/>
                      <a:pt x="262" y="3729"/>
                    </a:cubicBezTo>
                    <a:lnTo>
                      <a:pt x="7" y="63825"/>
                    </a:lnTo>
                    <a:cubicBezTo>
                      <a:pt x="0" y="65896"/>
                      <a:pt x="1670" y="67580"/>
                      <a:pt x="3737" y="67587"/>
                    </a:cubicBezTo>
                    <a:lnTo>
                      <a:pt x="28248" y="67701"/>
                    </a:lnTo>
                    <a:cubicBezTo>
                      <a:pt x="28255" y="67701"/>
                      <a:pt x="28262" y="67701"/>
                      <a:pt x="28269" y="67701"/>
                    </a:cubicBezTo>
                    <a:cubicBezTo>
                      <a:pt x="30327" y="67701"/>
                      <a:pt x="32003" y="66033"/>
                      <a:pt x="32009" y="63972"/>
                    </a:cubicBezTo>
                    <a:lnTo>
                      <a:pt x="32264" y="3872"/>
                    </a:lnTo>
                    <a:cubicBezTo>
                      <a:pt x="32276" y="1805"/>
                      <a:pt x="30606" y="122"/>
                      <a:pt x="28535" y="111"/>
                    </a:cubicBezTo>
                    <a:lnTo>
                      <a:pt x="23776" y="90"/>
                    </a:lnTo>
                    <a:cubicBezTo>
                      <a:pt x="23774" y="90"/>
                      <a:pt x="23772" y="90"/>
                      <a:pt x="23770" y="90"/>
                    </a:cubicBezTo>
                    <a:cubicBezTo>
                      <a:pt x="23133" y="90"/>
                      <a:pt x="22616" y="627"/>
                      <a:pt x="22613" y="1292"/>
                    </a:cubicBezTo>
                    <a:lnTo>
                      <a:pt x="22610" y="2157"/>
                    </a:lnTo>
                    <a:cubicBezTo>
                      <a:pt x="22606" y="2823"/>
                      <a:pt x="22089" y="3360"/>
                      <a:pt x="21456" y="3360"/>
                    </a:cubicBezTo>
                    <a:cubicBezTo>
                      <a:pt x="21454" y="3360"/>
                      <a:pt x="21452" y="3360"/>
                      <a:pt x="21450" y="3360"/>
                    </a:cubicBezTo>
                    <a:lnTo>
                      <a:pt x="12168" y="3317"/>
                    </a:lnTo>
                    <a:cubicBezTo>
                      <a:pt x="11529" y="3312"/>
                      <a:pt x="11012" y="2771"/>
                      <a:pt x="11016" y="2103"/>
                    </a:cubicBezTo>
                    <a:lnTo>
                      <a:pt x="11020" y="1238"/>
                    </a:lnTo>
                    <a:cubicBezTo>
                      <a:pt x="11023" y="570"/>
                      <a:pt x="10506" y="29"/>
                      <a:pt x="9867" y="25"/>
                    </a:cubicBezTo>
                    <a:lnTo>
                      <a:pt x="8195" y="17"/>
                    </a:lnTo>
                    <a:lnTo>
                      <a:pt x="4028" y="0"/>
                    </a:lnTo>
                    <a:cubicBezTo>
                      <a:pt x="4021" y="0"/>
                      <a:pt x="4014" y="0"/>
                      <a:pt x="4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7"/>
              <p:cNvGrpSpPr/>
              <p:nvPr/>
            </p:nvGrpSpPr>
            <p:grpSpPr>
              <a:xfrm>
                <a:off x="5702130" y="2232834"/>
                <a:ext cx="834668" cy="863168"/>
                <a:chOff x="5702130" y="2232834"/>
                <a:chExt cx="834668" cy="863168"/>
              </a:xfrm>
            </p:grpSpPr>
            <p:sp>
              <p:nvSpPr>
                <p:cNvPr id="121" name="Google Shape;121;p7"/>
                <p:cNvSpPr/>
                <p:nvPr/>
              </p:nvSpPr>
              <p:spPr>
                <a:xfrm>
                  <a:off x="5702130" y="2421008"/>
                  <a:ext cx="700647" cy="674988"/>
                </a:xfrm>
                <a:custGeom>
                  <a:rect b="b" l="l" r="r" t="t"/>
                  <a:pathLst>
                    <a:path extrusionOk="0" h="15205" w="15783">
                      <a:moveTo>
                        <a:pt x="1" y="0"/>
                      </a:moveTo>
                      <a:lnTo>
                        <a:pt x="1" y="15205"/>
                      </a:lnTo>
                      <a:lnTo>
                        <a:pt x="15782" y="15205"/>
                      </a:lnTo>
                      <a:lnTo>
                        <a:pt x="1578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5702130" y="2232834"/>
                  <a:ext cx="834668" cy="188224"/>
                </a:xfrm>
                <a:custGeom>
                  <a:rect b="b" l="l" r="r" t="t"/>
                  <a:pathLst>
                    <a:path extrusionOk="0" h="4240" w="18802">
                      <a:moveTo>
                        <a:pt x="4351" y="0"/>
                      </a:moveTo>
                      <a:lnTo>
                        <a:pt x="1" y="4239"/>
                      </a:lnTo>
                      <a:lnTo>
                        <a:pt x="15782" y="4239"/>
                      </a:lnTo>
                      <a:lnTo>
                        <a:pt x="1880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6402718" y="2232834"/>
                  <a:ext cx="134065" cy="863168"/>
                </a:xfrm>
                <a:custGeom>
                  <a:rect b="b" l="l" r="r" t="t"/>
                  <a:pathLst>
                    <a:path extrusionOk="0" h="19444" w="3020">
                      <a:moveTo>
                        <a:pt x="3020" y="0"/>
                      </a:moveTo>
                      <a:lnTo>
                        <a:pt x="0" y="4239"/>
                      </a:lnTo>
                      <a:lnTo>
                        <a:pt x="0" y="19444"/>
                      </a:lnTo>
                      <a:lnTo>
                        <a:pt x="3020" y="15147"/>
                      </a:lnTo>
                      <a:lnTo>
                        <a:pt x="3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5853639" y="2701250"/>
                  <a:ext cx="365927" cy="41463"/>
                </a:xfrm>
                <a:custGeom>
                  <a:rect b="b" l="l" r="r" t="t"/>
                  <a:pathLst>
                    <a:path extrusionOk="0" h="934" w="8243">
                      <a:moveTo>
                        <a:pt x="1" y="1"/>
                      </a:moveTo>
                      <a:lnTo>
                        <a:pt x="1" y="934"/>
                      </a:lnTo>
                      <a:lnTo>
                        <a:pt x="8242" y="934"/>
                      </a:lnTo>
                      <a:lnTo>
                        <a:pt x="82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5919915" y="2773786"/>
                  <a:ext cx="233505" cy="39065"/>
                </a:xfrm>
                <a:custGeom>
                  <a:rect b="b" l="l" r="r" t="t"/>
                  <a:pathLst>
                    <a:path extrusionOk="0" h="880" w="5260">
                      <a:moveTo>
                        <a:pt x="1" y="0"/>
                      </a:moveTo>
                      <a:lnTo>
                        <a:pt x="1" y="880"/>
                      </a:lnTo>
                      <a:lnTo>
                        <a:pt x="5260" y="880"/>
                      </a:lnTo>
                      <a:lnTo>
                        <a:pt x="526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" name="Google Shape;126;p7"/>
              <p:cNvGrpSpPr/>
              <p:nvPr/>
            </p:nvGrpSpPr>
            <p:grpSpPr>
              <a:xfrm>
                <a:off x="5632169" y="2098772"/>
                <a:ext cx="214194" cy="214460"/>
                <a:chOff x="5632169" y="2098772"/>
                <a:chExt cx="214194" cy="214460"/>
              </a:xfrm>
            </p:grpSpPr>
            <p:sp>
              <p:nvSpPr>
                <p:cNvPr id="127" name="Google Shape;127;p7"/>
                <p:cNvSpPr/>
                <p:nvPr/>
              </p:nvSpPr>
              <p:spPr>
                <a:xfrm>
                  <a:off x="5632169" y="2098772"/>
                  <a:ext cx="214194" cy="214460"/>
                </a:xfrm>
                <a:custGeom>
                  <a:rect b="b" l="l" r="r" t="t"/>
                  <a:pathLst>
                    <a:path extrusionOk="0" h="4831" w="4825">
                      <a:moveTo>
                        <a:pt x="2434" y="102"/>
                      </a:moveTo>
                      <a:cubicBezTo>
                        <a:pt x="2579" y="102"/>
                        <a:pt x="2720" y="115"/>
                        <a:pt x="2854" y="138"/>
                      </a:cubicBezTo>
                      <a:cubicBezTo>
                        <a:pt x="3239" y="206"/>
                        <a:pt x="3572" y="371"/>
                        <a:pt x="3834" y="569"/>
                      </a:cubicBezTo>
                      <a:cubicBezTo>
                        <a:pt x="4369" y="967"/>
                        <a:pt x="4606" y="1488"/>
                        <a:pt x="4700" y="1843"/>
                      </a:cubicBezTo>
                      <a:cubicBezTo>
                        <a:pt x="4792" y="2202"/>
                        <a:pt x="4778" y="2414"/>
                        <a:pt x="4796" y="2414"/>
                      </a:cubicBezTo>
                      <a:lnTo>
                        <a:pt x="4796" y="2414"/>
                      </a:lnTo>
                      <a:cubicBezTo>
                        <a:pt x="4778" y="2417"/>
                        <a:pt x="4792" y="2629"/>
                        <a:pt x="4700" y="2988"/>
                      </a:cubicBezTo>
                      <a:cubicBezTo>
                        <a:pt x="4606" y="3343"/>
                        <a:pt x="4369" y="3860"/>
                        <a:pt x="3834" y="4262"/>
                      </a:cubicBezTo>
                      <a:cubicBezTo>
                        <a:pt x="3572" y="4460"/>
                        <a:pt x="3239" y="4625"/>
                        <a:pt x="2854" y="4693"/>
                      </a:cubicBezTo>
                      <a:cubicBezTo>
                        <a:pt x="2720" y="4716"/>
                        <a:pt x="2579" y="4729"/>
                        <a:pt x="2434" y="4729"/>
                      </a:cubicBezTo>
                      <a:cubicBezTo>
                        <a:pt x="2173" y="4729"/>
                        <a:pt x="1902" y="4687"/>
                        <a:pt x="1642" y="4585"/>
                      </a:cubicBezTo>
                      <a:cubicBezTo>
                        <a:pt x="1437" y="4517"/>
                        <a:pt x="1239" y="4405"/>
                        <a:pt x="1056" y="4269"/>
                      </a:cubicBezTo>
                      <a:cubicBezTo>
                        <a:pt x="873" y="4137"/>
                        <a:pt x="704" y="3971"/>
                        <a:pt x="568" y="3781"/>
                      </a:cubicBezTo>
                      <a:cubicBezTo>
                        <a:pt x="285" y="3401"/>
                        <a:pt x="126" y="2916"/>
                        <a:pt x="119" y="2414"/>
                      </a:cubicBezTo>
                      <a:cubicBezTo>
                        <a:pt x="126" y="1915"/>
                        <a:pt x="285" y="1430"/>
                        <a:pt x="568" y="1050"/>
                      </a:cubicBezTo>
                      <a:cubicBezTo>
                        <a:pt x="708" y="860"/>
                        <a:pt x="873" y="694"/>
                        <a:pt x="1056" y="558"/>
                      </a:cubicBezTo>
                      <a:cubicBezTo>
                        <a:pt x="1239" y="426"/>
                        <a:pt x="1437" y="314"/>
                        <a:pt x="1642" y="245"/>
                      </a:cubicBezTo>
                      <a:cubicBezTo>
                        <a:pt x="1902" y="144"/>
                        <a:pt x="2173" y="102"/>
                        <a:pt x="2434" y="102"/>
                      </a:cubicBezTo>
                      <a:close/>
                      <a:moveTo>
                        <a:pt x="2406" y="1"/>
                      </a:moveTo>
                      <a:cubicBezTo>
                        <a:pt x="2143" y="1"/>
                        <a:pt x="1870" y="41"/>
                        <a:pt x="1602" y="141"/>
                      </a:cubicBezTo>
                      <a:cubicBezTo>
                        <a:pt x="1387" y="214"/>
                        <a:pt x="1182" y="328"/>
                        <a:pt x="988" y="469"/>
                      </a:cubicBezTo>
                      <a:cubicBezTo>
                        <a:pt x="797" y="608"/>
                        <a:pt x="622" y="780"/>
                        <a:pt x="474" y="981"/>
                      </a:cubicBezTo>
                      <a:cubicBezTo>
                        <a:pt x="177" y="1377"/>
                        <a:pt x="8" y="1890"/>
                        <a:pt x="1" y="2414"/>
                      </a:cubicBezTo>
                      <a:cubicBezTo>
                        <a:pt x="8" y="2941"/>
                        <a:pt x="177" y="3451"/>
                        <a:pt x="474" y="3850"/>
                      </a:cubicBezTo>
                      <a:cubicBezTo>
                        <a:pt x="622" y="4050"/>
                        <a:pt x="794" y="4223"/>
                        <a:pt x="988" y="4362"/>
                      </a:cubicBezTo>
                      <a:cubicBezTo>
                        <a:pt x="1182" y="4503"/>
                        <a:pt x="1387" y="4617"/>
                        <a:pt x="1602" y="4690"/>
                      </a:cubicBezTo>
                      <a:cubicBezTo>
                        <a:pt x="1870" y="4790"/>
                        <a:pt x="2143" y="4830"/>
                        <a:pt x="2406" y="4830"/>
                      </a:cubicBezTo>
                      <a:cubicBezTo>
                        <a:pt x="2566" y="4830"/>
                        <a:pt x="2723" y="4815"/>
                        <a:pt x="2873" y="4790"/>
                      </a:cubicBezTo>
                      <a:cubicBezTo>
                        <a:pt x="3271" y="4715"/>
                        <a:pt x="3615" y="4539"/>
                        <a:pt x="3885" y="4330"/>
                      </a:cubicBezTo>
                      <a:cubicBezTo>
                        <a:pt x="4430" y="3907"/>
                        <a:pt x="4663" y="3365"/>
                        <a:pt x="4743" y="2999"/>
                      </a:cubicBezTo>
                      <a:cubicBezTo>
                        <a:pt x="4825" y="2626"/>
                        <a:pt x="4796" y="2414"/>
                        <a:pt x="4796" y="2414"/>
                      </a:cubicBezTo>
                      <a:cubicBezTo>
                        <a:pt x="4796" y="2414"/>
                        <a:pt x="4825" y="2205"/>
                        <a:pt x="4743" y="1832"/>
                      </a:cubicBezTo>
                      <a:cubicBezTo>
                        <a:pt x="4663" y="1466"/>
                        <a:pt x="4430" y="924"/>
                        <a:pt x="3885" y="500"/>
                      </a:cubicBezTo>
                      <a:cubicBezTo>
                        <a:pt x="3615" y="292"/>
                        <a:pt x="3271" y="116"/>
                        <a:pt x="2873" y="41"/>
                      </a:cubicBezTo>
                      <a:cubicBezTo>
                        <a:pt x="2723" y="16"/>
                        <a:pt x="2566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5692897" y="2167179"/>
                  <a:ext cx="96287" cy="91671"/>
                </a:xfrm>
                <a:custGeom>
                  <a:rect b="b" l="l" r="r" t="t"/>
                  <a:pathLst>
                    <a:path extrusionOk="0" h="2065" w="2169">
                      <a:moveTo>
                        <a:pt x="460" y="129"/>
                      </a:moveTo>
                      <a:cubicBezTo>
                        <a:pt x="650" y="129"/>
                        <a:pt x="776" y="288"/>
                        <a:pt x="776" y="553"/>
                      </a:cubicBezTo>
                      <a:cubicBezTo>
                        <a:pt x="776" y="815"/>
                        <a:pt x="650" y="973"/>
                        <a:pt x="460" y="973"/>
                      </a:cubicBezTo>
                      <a:cubicBezTo>
                        <a:pt x="269" y="973"/>
                        <a:pt x="148" y="815"/>
                        <a:pt x="148" y="553"/>
                      </a:cubicBezTo>
                      <a:cubicBezTo>
                        <a:pt x="148" y="291"/>
                        <a:pt x="269" y="129"/>
                        <a:pt x="460" y="129"/>
                      </a:cubicBezTo>
                      <a:close/>
                      <a:moveTo>
                        <a:pt x="460" y="0"/>
                      </a:moveTo>
                      <a:cubicBezTo>
                        <a:pt x="187" y="0"/>
                        <a:pt x="0" y="220"/>
                        <a:pt x="0" y="553"/>
                      </a:cubicBezTo>
                      <a:cubicBezTo>
                        <a:pt x="0" y="883"/>
                        <a:pt x="187" y="1106"/>
                        <a:pt x="460" y="1106"/>
                      </a:cubicBezTo>
                      <a:cubicBezTo>
                        <a:pt x="733" y="1106"/>
                        <a:pt x="920" y="887"/>
                        <a:pt x="920" y="553"/>
                      </a:cubicBezTo>
                      <a:cubicBezTo>
                        <a:pt x="920" y="215"/>
                        <a:pt x="733" y="0"/>
                        <a:pt x="460" y="0"/>
                      </a:cubicBezTo>
                      <a:close/>
                      <a:moveTo>
                        <a:pt x="1709" y="1092"/>
                      </a:moveTo>
                      <a:cubicBezTo>
                        <a:pt x="1903" y="1092"/>
                        <a:pt x="2025" y="1249"/>
                        <a:pt x="2025" y="1512"/>
                      </a:cubicBezTo>
                      <a:cubicBezTo>
                        <a:pt x="2025" y="1774"/>
                        <a:pt x="1903" y="1935"/>
                        <a:pt x="1709" y="1935"/>
                      </a:cubicBezTo>
                      <a:cubicBezTo>
                        <a:pt x="1518" y="1935"/>
                        <a:pt x="1393" y="1777"/>
                        <a:pt x="1393" y="1512"/>
                      </a:cubicBezTo>
                      <a:cubicBezTo>
                        <a:pt x="1393" y="1249"/>
                        <a:pt x="1518" y="1092"/>
                        <a:pt x="1709" y="1092"/>
                      </a:cubicBezTo>
                      <a:close/>
                      <a:moveTo>
                        <a:pt x="1695" y="15"/>
                      </a:moveTo>
                      <a:lnTo>
                        <a:pt x="302" y="2050"/>
                      </a:lnTo>
                      <a:lnTo>
                        <a:pt x="474" y="2050"/>
                      </a:lnTo>
                      <a:lnTo>
                        <a:pt x="1867" y="15"/>
                      </a:lnTo>
                      <a:close/>
                      <a:moveTo>
                        <a:pt x="1709" y="959"/>
                      </a:moveTo>
                      <a:cubicBezTo>
                        <a:pt x="1440" y="959"/>
                        <a:pt x="1250" y="1181"/>
                        <a:pt x="1250" y="1512"/>
                      </a:cubicBezTo>
                      <a:cubicBezTo>
                        <a:pt x="1250" y="1845"/>
                        <a:pt x="1440" y="2064"/>
                        <a:pt x="1709" y="2064"/>
                      </a:cubicBezTo>
                      <a:cubicBezTo>
                        <a:pt x="1982" y="2064"/>
                        <a:pt x="2169" y="1845"/>
                        <a:pt x="2169" y="1512"/>
                      </a:cubicBezTo>
                      <a:cubicBezTo>
                        <a:pt x="2169" y="1181"/>
                        <a:pt x="1982" y="959"/>
                        <a:pt x="1709" y="9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" name="Google Shape;129;p7"/>
              <p:cNvGrpSpPr/>
              <p:nvPr/>
            </p:nvGrpSpPr>
            <p:grpSpPr>
              <a:xfrm>
                <a:off x="5652722" y="3247130"/>
                <a:ext cx="850898" cy="113512"/>
                <a:chOff x="5652722" y="3247130"/>
                <a:chExt cx="850898" cy="113512"/>
              </a:xfrm>
            </p:grpSpPr>
            <p:sp>
              <p:nvSpPr>
                <p:cNvPr id="130" name="Google Shape;130;p7"/>
                <p:cNvSpPr/>
                <p:nvPr/>
              </p:nvSpPr>
              <p:spPr>
                <a:xfrm>
                  <a:off x="6426023" y="3250814"/>
                  <a:ext cx="36979" cy="46257"/>
                </a:xfrm>
                <a:custGeom>
                  <a:rect b="b" l="l" r="r" t="t"/>
                  <a:pathLst>
                    <a:path extrusionOk="0" h="1042" w="833">
                      <a:moveTo>
                        <a:pt x="395" y="176"/>
                      </a:moveTo>
                      <a:cubicBezTo>
                        <a:pt x="506" y="176"/>
                        <a:pt x="570" y="237"/>
                        <a:pt x="570" y="323"/>
                      </a:cubicBezTo>
                      <a:cubicBezTo>
                        <a:pt x="570" y="413"/>
                        <a:pt x="502" y="474"/>
                        <a:pt x="398" y="474"/>
                      </a:cubicBezTo>
                      <a:cubicBezTo>
                        <a:pt x="294" y="474"/>
                        <a:pt x="229" y="416"/>
                        <a:pt x="229" y="323"/>
                      </a:cubicBezTo>
                      <a:cubicBezTo>
                        <a:pt x="229" y="234"/>
                        <a:pt x="298" y="176"/>
                        <a:pt x="395" y="176"/>
                      </a:cubicBezTo>
                      <a:close/>
                      <a:moveTo>
                        <a:pt x="380" y="0"/>
                      </a:moveTo>
                      <a:cubicBezTo>
                        <a:pt x="169" y="0"/>
                        <a:pt x="0" y="130"/>
                        <a:pt x="0" y="338"/>
                      </a:cubicBezTo>
                      <a:cubicBezTo>
                        <a:pt x="0" y="524"/>
                        <a:pt x="154" y="650"/>
                        <a:pt x="348" y="650"/>
                      </a:cubicBezTo>
                      <a:cubicBezTo>
                        <a:pt x="452" y="650"/>
                        <a:pt x="538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2" y="754"/>
                        <a:pt x="481" y="851"/>
                        <a:pt x="315" y="851"/>
                      </a:cubicBezTo>
                      <a:cubicBezTo>
                        <a:pt x="244" y="851"/>
                        <a:pt x="179" y="840"/>
                        <a:pt x="126" y="801"/>
                      </a:cubicBezTo>
                      <a:lnTo>
                        <a:pt x="40" y="973"/>
                      </a:lnTo>
                      <a:cubicBezTo>
                        <a:pt x="111" y="1016"/>
                        <a:pt x="212" y="1041"/>
                        <a:pt x="320" y="1041"/>
                      </a:cubicBezTo>
                      <a:cubicBezTo>
                        <a:pt x="625" y="1041"/>
                        <a:pt x="832" y="847"/>
                        <a:pt x="832" y="499"/>
                      </a:cubicBezTo>
                      <a:cubicBezTo>
                        <a:pt x="832" y="176"/>
                        <a:pt x="66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7"/>
                <p:cNvSpPr/>
                <p:nvPr/>
              </p:nvSpPr>
              <p:spPr>
                <a:xfrm>
                  <a:off x="6205308" y="3248905"/>
                  <a:ext cx="87498" cy="111736"/>
                </a:xfrm>
                <a:custGeom>
                  <a:rect b="b" l="l" r="r" t="t"/>
                  <a:pathLst>
                    <a:path extrusionOk="0" h="2517" w="1971">
                      <a:moveTo>
                        <a:pt x="309" y="0"/>
                      </a:moveTo>
                      <a:lnTo>
                        <a:pt x="183" y="1393"/>
                      </a:lnTo>
                      <a:lnTo>
                        <a:pt x="816" y="1393"/>
                      </a:lnTo>
                      <a:cubicBezTo>
                        <a:pt x="1264" y="1393"/>
                        <a:pt x="1389" y="1522"/>
                        <a:pt x="1389" y="1716"/>
                      </a:cubicBezTo>
                      <a:cubicBezTo>
                        <a:pt x="1389" y="1917"/>
                        <a:pt x="1214" y="2035"/>
                        <a:pt x="927" y="2035"/>
                      </a:cubicBezTo>
                      <a:cubicBezTo>
                        <a:pt x="672" y="2035"/>
                        <a:pt x="413" y="1957"/>
                        <a:pt x="226" y="1813"/>
                      </a:cubicBezTo>
                      <a:lnTo>
                        <a:pt x="1" y="2250"/>
                      </a:lnTo>
                      <a:cubicBezTo>
                        <a:pt x="241" y="2423"/>
                        <a:pt x="600" y="2517"/>
                        <a:pt x="941" y="2517"/>
                      </a:cubicBezTo>
                      <a:cubicBezTo>
                        <a:pt x="1648" y="2517"/>
                        <a:pt x="1971" y="2136"/>
                        <a:pt x="1971" y="1698"/>
                      </a:cubicBezTo>
                      <a:cubicBezTo>
                        <a:pt x="1971" y="1260"/>
                        <a:pt x="1681" y="930"/>
                        <a:pt x="948" y="930"/>
                      </a:cubicBezTo>
                      <a:lnTo>
                        <a:pt x="748" y="930"/>
                      </a:lnTo>
                      <a:lnTo>
                        <a:pt x="786" y="459"/>
                      </a:lnTo>
                      <a:lnTo>
                        <a:pt x="1820" y="459"/>
                      </a:lnTo>
                      <a:lnTo>
                        <a:pt x="18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>
                  <a:off x="6303147" y="3247130"/>
                  <a:ext cx="94068" cy="113512"/>
                </a:xfrm>
                <a:custGeom>
                  <a:rect b="b" l="l" r="r" t="t"/>
                  <a:pathLst>
                    <a:path extrusionOk="0" h="2557" w="2119">
                      <a:moveTo>
                        <a:pt x="1059" y="481"/>
                      </a:moveTo>
                      <a:cubicBezTo>
                        <a:pt x="1347" y="481"/>
                        <a:pt x="1544" y="715"/>
                        <a:pt x="1544" y="1278"/>
                      </a:cubicBezTo>
                      <a:cubicBezTo>
                        <a:pt x="1544" y="1838"/>
                        <a:pt x="1347" y="2072"/>
                        <a:pt x="1059" y="2072"/>
                      </a:cubicBezTo>
                      <a:cubicBezTo>
                        <a:pt x="776" y="2072"/>
                        <a:pt x="578" y="1838"/>
                        <a:pt x="578" y="1278"/>
                      </a:cubicBezTo>
                      <a:cubicBezTo>
                        <a:pt x="578" y="715"/>
                        <a:pt x="776" y="481"/>
                        <a:pt x="1059" y="481"/>
                      </a:cubicBezTo>
                      <a:close/>
                      <a:moveTo>
                        <a:pt x="1059" y="1"/>
                      </a:moveTo>
                      <a:cubicBezTo>
                        <a:pt x="453" y="1"/>
                        <a:pt x="0" y="460"/>
                        <a:pt x="0" y="1278"/>
                      </a:cubicBezTo>
                      <a:cubicBezTo>
                        <a:pt x="0" y="2093"/>
                        <a:pt x="453" y="2557"/>
                        <a:pt x="1059" y="2557"/>
                      </a:cubicBezTo>
                      <a:cubicBezTo>
                        <a:pt x="1670" y="2557"/>
                        <a:pt x="2119" y="2093"/>
                        <a:pt x="2119" y="1278"/>
                      </a:cubicBezTo>
                      <a:cubicBezTo>
                        <a:pt x="2119" y="460"/>
                        <a:pt x="1670" y="1"/>
                        <a:pt x="10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6466597" y="3250814"/>
                  <a:ext cx="37023" cy="46257"/>
                </a:xfrm>
                <a:custGeom>
                  <a:rect b="b" l="l" r="r" t="t"/>
                  <a:pathLst>
                    <a:path extrusionOk="0" h="1042" w="834">
                      <a:moveTo>
                        <a:pt x="396" y="176"/>
                      </a:moveTo>
                      <a:cubicBezTo>
                        <a:pt x="507" y="176"/>
                        <a:pt x="572" y="237"/>
                        <a:pt x="572" y="323"/>
                      </a:cubicBezTo>
                      <a:cubicBezTo>
                        <a:pt x="572" y="413"/>
                        <a:pt x="504" y="474"/>
                        <a:pt x="400" y="474"/>
                      </a:cubicBezTo>
                      <a:cubicBezTo>
                        <a:pt x="296" y="474"/>
                        <a:pt x="231" y="416"/>
                        <a:pt x="231" y="323"/>
                      </a:cubicBezTo>
                      <a:cubicBezTo>
                        <a:pt x="231" y="234"/>
                        <a:pt x="299" y="176"/>
                        <a:pt x="396" y="176"/>
                      </a:cubicBezTo>
                      <a:close/>
                      <a:moveTo>
                        <a:pt x="382" y="0"/>
                      </a:moveTo>
                      <a:cubicBezTo>
                        <a:pt x="170" y="0"/>
                        <a:pt x="1" y="130"/>
                        <a:pt x="1" y="338"/>
                      </a:cubicBezTo>
                      <a:cubicBezTo>
                        <a:pt x="1" y="524"/>
                        <a:pt x="155" y="650"/>
                        <a:pt x="349" y="650"/>
                      </a:cubicBezTo>
                      <a:cubicBezTo>
                        <a:pt x="453" y="650"/>
                        <a:pt x="539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4" y="754"/>
                        <a:pt x="482" y="851"/>
                        <a:pt x="317" y="851"/>
                      </a:cubicBezTo>
                      <a:cubicBezTo>
                        <a:pt x="246" y="851"/>
                        <a:pt x="181" y="840"/>
                        <a:pt x="127" y="801"/>
                      </a:cubicBezTo>
                      <a:lnTo>
                        <a:pt x="41" y="973"/>
                      </a:lnTo>
                      <a:cubicBezTo>
                        <a:pt x="112" y="1016"/>
                        <a:pt x="213" y="1041"/>
                        <a:pt x="320" y="1041"/>
                      </a:cubicBezTo>
                      <a:cubicBezTo>
                        <a:pt x="625" y="1041"/>
                        <a:pt x="834" y="847"/>
                        <a:pt x="834" y="499"/>
                      </a:cubicBezTo>
                      <a:cubicBezTo>
                        <a:pt x="834" y="176"/>
                        <a:pt x="662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6424691" y="3312296"/>
                  <a:ext cx="78442" cy="9944"/>
                </a:xfrm>
                <a:custGeom>
                  <a:rect b="b" l="l" r="r" t="t"/>
                  <a:pathLst>
                    <a:path extrusionOk="0" h="224" w="1767">
                      <a:moveTo>
                        <a:pt x="1" y="1"/>
                      </a:moveTo>
                      <a:lnTo>
                        <a:pt x="1" y="224"/>
                      </a:lnTo>
                      <a:lnTo>
                        <a:pt x="1767" y="224"/>
                      </a:lnTo>
                      <a:lnTo>
                        <a:pt x="17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5652722" y="3281089"/>
                  <a:ext cx="404771" cy="12652"/>
                </a:xfrm>
                <a:custGeom>
                  <a:rect b="b" l="l" r="r" t="t"/>
                  <a:pathLst>
                    <a:path extrusionOk="0" h="285" w="9118">
                      <a:moveTo>
                        <a:pt x="1" y="1"/>
                      </a:moveTo>
                      <a:lnTo>
                        <a:pt x="1" y="284"/>
                      </a:lnTo>
                      <a:lnTo>
                        <a:pt x="9118" y="284"/>
                      </a:lnTo>
                      <a:lnTo>
                        <a:pt x="911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5652722" y="3321263"/>
                  <a:ext cx="245757" cy="12607"/>
                </a:xfrm>
                <a:custGeom>
                  <a:rect b="b" l="l" r="r" t="t"/>
                  <a:pathLst>
                    <a:path extrusionOk="0" h="284" w="5536">
                      <a:moveTo>
                        <a:pt x="1" y="0"/>
                      </a:moveTo>
                      <a:lnTo>
                        <a:pt x="1" y="284"/>
                      </a:lnTo>
                      <a:lnTo>
                        <a:pt x="5536" y="284"/>
                      </a:lnTo>
                      <a:lnTo>
                        <a:pt x="55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" name="Google Shape;137;p7"/>
              <p:cNvGrpSpPr/>
              <p:nvPr/>
            </p:nvGrpSpPr>
            <p:grpSpPr>
              <a:xfrm>
                <a:off x="5699289" y="3583483"/>
                <a:ext cx="840394" cy="256145"/>
                <a:chOff x="5699289" y="3583483"/>
                <a:chExt cx="840394" cy="256145"/>
              </a:xfrm>
            </p:grpSpPr>
            <p:sp>
              <p:nvSpPr>
                <p:cNvPr id="138" name="Google Shape;138;p7"/>
                <p:cNvSpPr/>
                <p:nvPr/>
              </p:nvSpPr>
              <p:spPr>
                <a:xfrm>
                  <a:off x="5699289" y="3583483"/>
                  <a:ext cx="840394" cy="256145"/>
                </a:xfrm>
                <a:custGeom>
                  <a:rect b="b" l="l" r="r" t="t"/>
                  <a:pathLst>
                    <a:path extrusionOk="0" h="5770" w="18931">
                      <a:moveTo>
                        <a:pt x="362" y="1"/>
                      </a:moveTo>
                      <a:cubicBezTo>
                        <a:pt x="176" y="1"/>
                        <a:pt x="22" y="205"/>
                        <a:pt x="22" y="457"/>
                      </a:cubicBezTo>
                      <a:lnTo>
                        <a:pt x="0" y="5223"/>
                      </a:lnTo>
                      <a:cubicBezTo>
                        <a:pt x="0" y="5478"/>
                        <a:pt x="151" y="5683"/>
                        <a:pt x="341" y="5683"/>
                      </a:cubicBezTo>
                      <a:lnTo>
                        <a:pt x="18564" y="5769"/>
                      </a:lnTo>
                      <a:cubicBezTo>
                        <a:pt x="18754" y="5769"/>
                        <a:pt x="18909" y="5564"/>
                        <a:pt x="18909" y="5313"/>
                      </a:cubicBezTo>
                      <a:lnTo>
                        <a:pt x="18930" y="543"/>
                      </a:lnTo>
                      <a:cubicBezTo>
                        <a:pt x="18930" y="291"/>
                        <a:pt x="18780" y="87"/>
                        <a:pt x="18589" y="87"/>
                      </a:cubicBezTo>
                      <a:lnTo>
                        <a:pt x="36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" name="Google Shape;139;p7"/>
                <p:cNvGrpSpPr/>
                <p:nvPr/>
              </p:nvGrpSpPr>
              <p:grpSpPr>
                <a:xfrm>
                  <a:off x="6035156" y="3674307"/>
                  <a:ext cx="178499" cy="64414"/>
                  <a:chOff x="6035156" y="3674307"/>
                  <a:chExt cx="178499" cy="64414"/>
                </a:xfrm>
              </p:grpSpPr>
              <p:sp>
                <p:nvSpPr>
                  <p:cNvPr id="140" name="Google Shape;140;p7"/>
                  <p:cNvSpPr/>
                  <p:nvPr/>
                </p:nvSpPr>
                <p:spPr>
                  <a:xfrm>
                    <a:off x="6035156" y="3674307"/>
                    <a:ext cx="50874" cy="63481"/>
                  </a:xfrm>
                  <a:custGeom>
                    <a:rect b="b" l="l" r="r" t="t"/>
                    <a:pathLst>
                      <a:path extrusionOk="0" h="1430" w="1146">
                        <a:moveTo>
                          <a:pt x="585" y="127"/>
                        </a:moveTo>
                        <a:cubicBezTo>
                          <a:pt x="804" y="130"/>
                          <a:pt x="930" y="216"/>
                          <a:pt x="930" y="388"/>
                        </a:cubicBezTo>
                        <a:cubicBezTo>
                          <a:pt x="930" y="561"/>
                          <a:pt x="804" y="647"/>
                          <a:pt x="585" y="647"/>
                        </a:cubicBezTo>
                        <a:lnTo>
                          <a:pt x="148" y="643"/>
                        </a:lnTo>
                        <a:lnTo>
                          <a:pt x="151" y="127"/>
                        </a:lnTo>
                        <a:close/>
                        <a:moveTo>
                          <a:pt x="632" y="769"/>
                        </a:moveTo>
                        <a:cubicBezTo>
                          <a:pt x="869" y="773"/>
                          <a:pt x="1001" y="855"/>
                          <a:pt x="1001" y="1038"/>
                        </a:cubicBezTo>
                        <a:cubicBezTo>
                          <a:pt x="998" y="1228"/>
                          <a:pt x="869" y="1308"/>
                          <a:pt x="628" y="1308"/>
                        </a:cubicBezTo>
                        <a:lnTo>
                          <a:pt x="148" y="1303"/>
                        </a:lnTo>
                        <a:lnTo>
                          <a:pt x="148" y="769"/>
                        </a:lnTo>
                        <a:close/>
                        <a:moveTo>
                          <a:pt x="7" y="1"/>
                        </a:moveTo>
                        <a:lnTo>
                          <a:pt x="0" y="1429"/>
                        </a:lnTo>
                        <a:lnTo>
                          <a:pt x="628" y="1429"/>
                        </a:lnTo>
                        <a:cubicBezTo>
                          <a:pt x="632" y="1429"/>
                          <a:pt x="637" y="1429"/>
                          <a:pt x="641" y="1429"/>
                        </a:cubicBezTo>
                        <a:cubicBezTo>
                          <a:pt x="974" y="1429"/>
                          <a:pt x="1142" y="1290"/>
                          <a:pt x="1145" y="1053"/>
                        </a:cubicBezTo>
                        <a:cubicBezTo>
                          <a:pt x="1145" y="859"/>
                          <a:pt x="1041" y="736"/>
                          <a:pt x="865" y="697"/>
                        </a:cubicBezTo>
                        <a:cubicBezTo>
                          <a:pt x="991" y="643"/>
                          <a:pt x="1074" y="536"/>
                          <a:pt x="1074" y="374"/>
                        </a:cubicBezTo>
                        <a:cubicBezTo>
                          <a:pt x="1077" y="140"/>
                          <a:pt x="901" y="4"/>
                          <a:pt x="596" y="4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Google Shape;141;p7"/>
                  <p:cNvSpPr/>
                  <p:nvPr/>
                </p:nvSpPr>
                <p:spPr>
                  <a:xfrm>
                    <a:off x="6100012" y="3674618"/>
                    <a:ext cx="50075" cy="64103"/>
                  </a:xfrm>
                  <a:custGeom>
                    <a:rect b="b" l="l" r="r" t="t"/>
                    <a:pathLst>
                      <a:path extrusionOk="0" h="1444" w="1128">
                        <a:moveTo>
                          <a:pt x="7" y="1"/>
                        </a:moveTo>
                        <a:lnTo>
                          <a:pt x="4" y="819"/>
                        </a:lnTo>
                        <a:cubicBezTo>
                          <a:pt x="0" y="1228"/>
                          <a:pt x="212" y="1440"/>
                          <a:pt x="564" y="1444"/>
                        </a:cubicBezTo>
                        <a:cubicBezTo>
                          <a:pt x="912" y="1444"/>
                          <a:pt x="1124" y="1232"/>
                          <a:pt x="1124" y="822"/>
                        </a:cubicBezTo>
                        <a:lnTo>
                          <a:pt x="1127" y="4"/>
                        </a:lnTo>
                        <a:lnTo>
                          <a:pt x="988" y="4"/>
                        </a:lnTo>
                        <a:lnTo>
                          <a:pt x="983" y="816"/>
                        </a:lnTo>
                        <a:cubicBezTo>
                          <a:pt x="983" y="1153"/>
                          <a:pt x="829" y="1307"/>
                          <a:pt x="564" y="1307"/>
                        </a:cubicBezTo>
                        <a:cubicBezTo>
                          <a:pt x="298" y="1307"/>
                          <a:pt x="148" y="1150"/>
                          <a:pt x="148" y="812"/>
                        </a:cubicBezTo>
                        <a:lnTo>
                          <a:pt x="15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7"/>
                  <p:cNvSpPr/>
                  <p:nvPr/>
                </p:nvSpPr>
                <p:spPr>
                  <a:xfrm>
                    <a:off x="6158786" y="3674973"/>
                    <a:ext cx="54869" cy="63437"/>
                  </a:xfrm>
                  <a:custGeom>
                    <a:rect b="b" l="l" r="r" t="t"/>
                    <a:pathLst>
                      <a:path extrusionOk="0" h="1429" w="1236">
                        <a:moveTo>
                          <a:pt x="0" y="0"/>
                        </a:moveTo>
                        <a:lnTo>
                          <a:pt x="542" y="933"/>
                        </a:lnTo>
                        <a:lnTo>
                          <a:pt x="539" y="1429"/>
                        </a:lnTo>
                        <a:lnTo>
                          <a:pt x="683" y="1429"/>
                        </a:lnTo>
                        <a:lnTo>
                          <a:pt x="686" y="937"/>
                        </a:lnTo>
                        <a:lnTo>
                          <a:pt x="1236" y="4"/>
                        </a:lnTo>
                        <a:lnTo>
                          <a:pt x="1092" y="4"/>
                        </a:lnTo>
                        <a:lnTo>
                          <a:pt x="618" y="804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3" name="Google Shape;143;p7"/>
              <p:cNvGrpSpPr/>
              <p:nvPr/>
            </p:nvGrpSpPr>
            <p:grpSpPr>
              <a:xfrm>
                <a:off x="5634877" y="1934391"/>
                <a:ext cx="964055" cy="21220"/>
                <a:chOff x="5634877" y="1934391"/>
                <a:chExt cx="964055" cy="21220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>
                  <a:off x="5634877" y="1934391"/>
                  <a:ext cx="139348" cy="21220"/>
                </a:xfrm>
                <a:custGeom>
                  <a:rect b="b" l="l" r="r" t="t"/>
                  <a:pathLst>
                    <a:path extrusionOk="0" h="478" w="3139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6071157" y="1934391"/>
                  <a:ext cx="139437" cy="21220"/>
                </a:xfrm>
                <a:custGeom>
                  <a:rect b="b" l="l" r="r" t="t"/>
                  <a:pathLst>
                    <a:path extrusionOk="0" h="478" w="3141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41" y="478"/>
                      </a:lnTo>
                      <a:lnTo>
                        <a:pt x="314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6459628" y="1934391"/>
                  <a:ext cx="139304" cy="21220"/>
                </a:xfrm>
                <a:custGeom>
                  <a:rect b="b" l="l" r="r" t="t"/>
                  <a:pathLst>
                    <a:path extrusionOk="0" h="478" w="3138">
                      <a:moveTo>
                        <a:pt x="0" y="1"/>
                      </a:moveTo>
                      <a:lnTo>
                        <a:pt x="0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>
                <a:off x="6429663" y="1666667"/>
                <a:ext cx="222390" cy="183652"/>
                <a:chOff x="6429663" y="1666667"/>
                <a:chExt cx="222390" cy="183652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6429663" y="1697963"/>
                  <a:ext cx="192974" cy="152355"/>
                </a:xfrm>
                <a:custGeom>
                  <a:rect b="b" l="l" r="r" t="t"/>
                  <a:pathLst>
                    <a:path extrusionOk="0" h="3432" w="4347">
                      <a:moveTo>
                        <a:pt x="1" y="0"/>
                      </a:moveTo>
                      <a:lnTo>
                        <a:pt x="1" y="3431"/>
                      </a:lnTo>
                      <a:lnTo>
                        <a:pt x="4347" y="3431"/>
                      </a:lnTo>
                      <a:lnTo>
                        <a:pt x="43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6429663" y="1666712"/>
                  <a:ext cx="221341" cy="31297"/>
                </a:xfrm>
                <a:custGeom>
                  <a:rect b="b" l="l" r="r" t="t"/>
                  <a:pathLst>
                    <a:path extrusionOk="0" h="705" w="4986">
                      <a:moveTo>
                        <a:pt x="919" y="0"/>
                      </a:moveTo>
                      <a:lnTo>
                        <a:pt x="1" y="704"/>
                      </a:lnTo>
                      <a:lnTo>
                        <a:pt x="4347" y="704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6429663" y="1666667"/>
                  <a:ext cx="221652" cy="34005"/>
                </a:xfrm>
                <a:custGeom>
                  <a:rect b="b" l="l" r="r" t="t"/>
                  <a:pathLst>
                    <a:path extrusionOk="0" h="766" w="4993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6623642" y="1666712"/>
                  <a:ext cx="28411" cy="183607"/>
                </a:xfrm>
                <a:custGeom>
                  <a:rect b="b" l="l" r="r" t="t"/>
                  <a:pathLst>
                    <a:path extrusionOk="0" h="4136" w="640">
                      <a:moveTo>
                        <a:pt x="640" y="0"/>
                      </a:moveTo>
                      <a:lnTo>
                        <a:pt x="1" y="704"/>
                      </a:lnTo>
                      <a:lnTo>
                        <a:pt x="1" y="4135"/>
                      </a:lnTo>
                      <a:lnTo>
                        <a:pt x="640" y="3289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6484309" y="1756071"/>
                  <a:ext cx="88297" cy="11853"/>
                </a:xfrm>
                <a:custGeom>
                  <a:rect b="b" l="l" r="r" t="t"/>
                  <a:pathLst>
                    <a:path extrusionOk="0" h="267" w="1989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989" y="267"/>
                      </a:lnTo>
                      <a:lnTo>
                        <a:pt x="198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6501844" y="1777468"/>
                  <a:ext cx="54825" cy="11942"/>
                </a:xfrm>
                <a:custGeom>
                  <a:rect b="b" l="l" r="r" t="t"/>
                  <a:pathLst>
                    <a:path extrusionOk="0" h="269" w="1235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235" y="269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6620277" y="1694145"/>
                  <a:ext cx="5283" cy="156173"/>
                </a:xfrm>
                <a:custGeom>
                  <a:rect b="b" l="l" r="r" t="t"/>
                  <a:pathLst>
                    <a:path extrusionOk="0" h="3518" w="119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7"/>
              <p:cNvGrpSpPr/>
              <p:nvPr/>
            </p:nvGrpSpPr>
            <p:grpSpPr>
              <a:xfrm>
                <a:off x="6024003" y="1558663"/>
                <a:ext cx="266587" cy="292456"/>
                <a:chOff x="6024003" y="1558663"/>
                <a:chExt cx="266587" cy="292456"/>
              </a:xfrm>
            </p:grpSpPr>
            <p:sp>
              <p:nvSpPr>
                <p:cNvPr id="156" name="Google Shape;156;p7"/>
                <p:cNvSpPr/>
                <p:nvPr/>
              </p:nvSpPr>
              <p:spPr>
                <a:xfrm>
                  <a:off x="6025079" y="1607449"/>
                  <a:ext cx="221385" cy="243670"/>
                </a:xfrm>
                <a:custGeom>
                  <a:rect b="b" l="l" r="r" t="t"/>
                  <a:pathLst>
                    <a:path extrusionOk="0" h="5489" w="4987">
                      <a:moveTo>
                        <a:pt x="48" y="0"/>
                      </a:moveTo>
                      <a:lnTo>
                        <a:pt x="1" y="5449"/>
                      </a:lnTo>
                      <a:lnTo>
                        <a:pt x="4940" y="5488"/>
                      </a:lnTo>
                      <a:lnTo>
                        <a:pt x="4987" y="4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6026055" y="1558663"/>
                  <a:ext cx="264535" cy="49764"/>
                </a:xfrm>
                <a:custGeom>
                  <a:rect b="b" l="l" r="r" t="t"/>
                  <a:pathLst>
                    <a:path extrusionOk="0" h="1121" w="5959">
                      <a:moveTo>
                        <a:pt x="1458" y="1"/>
                      </a:moveTo>
                      <a:lnTo>
                        <a:pt x="0" y="1121"/>
                      </a:lnTo>
                      <a:lnTo>
                        <a:pt x="4943" y="1121"/>
                      </a:lnTo>
                      <a:lnTo>
                        <a:pt x="59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6245483" y="1558663"/>
                  <a:ext cx="45103" cy="291659"/>
                </a:xfrm>
                <a:custGeom>
                  <a:rect b="b" l="l" r="r" t="t"/>
                  <a:pathLst>
                    <a:path extrusionOk="0" h="6570" w="1016">
                      <a:moveTo>
                        <a:pt x="1016" y="1"/>
                      </a:moveTo>
                      <a:lnTo>
                        <a:pt x="0" y="1121"/>
                      </a:lnTo>
                      <a:lnTo>
                        <a:pt x="0" y="6569"/>
                      </a:lnTo>
                      <a:lnTo>
                        <a:pt x="1016" y="5227"/>
                      </a:lnTo>
                      <a:lnTo>
                        <a:pt x="10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6073687" y="1706042"/>
                  <a:ext cx="110937" cy="16159"/>
                </a:xfrm>
                <a:custGeom>
                  <a:rect b="b" l="l" r="r" t="t"/>
                  <a:pathLst>
                    <a:path extrusionOk="0" h="364" w="2499">
                      <a:moveTo>
                        <a:pt x="1" y="1"/>
                      </a:moveTo>
                      <a:lnTo>
                        <a:pt x="1" y="364"/>
                      </a:lnTo>
                      <a:lnTo>
                        <a:pt x="2499" y="364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6095528" y="1735252"/>
                  <a:ext cx="69030" cy="16070"/>
                </a:xfrm>
                <a:custGeom>
                  <a:rect b="b" l="l" r="r" t="t"/>
                  <a:pathLst>
                    <a:path extrusionOk="0" h="362" w="1555">
                      <a:moveTo>
                        <a:pt x="1" y="0"/>
                      </a:moveTo>
                      <a:lnTo>
                        <a:pt x="1" y="362"/>
                      </a:lnTo>
                      <a:lnTo>
                        <a:pt x="1555" y="362"/>
                      </a:lnTo>
                      <a:lnTo>
                        <a:pt x="15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6242775" y="1608381"/>
                  <a:ext cx="5283" cy="241939"/>
                </a:xfrm>
                <a:custGeom>
                  <a:rect b="b" l="l" r="r" t="t"/>
                  <a:pathLst>
                    <a:path extrusionOk="0" h="5450" w="119">
                      <a:moveTo>
                        <a:pt x="61" y="1"/>
                      </a:moveTo>
                      <a:cubicBezTo>
                        <a:pt x="28" y="1"/>
                        <a:pt x="0" y="1221"/>
                        <a:pt x="0" y="2725"/>
                      </a:cubicBezTo>
                      <a:cubicBezTo>
                        <a:pt x="0" y="4229"/>
                        <a:pt x="28" y="5449"/>
                        <a:pt x="61" y="5449"/>
                      </a:cubicBezTo>
                      <a:cubicBezTo>
                        <a:pt x="93" y="5449"/>
                        <a:pt x="119" y="4229"/>
                        <a:pt x="119" y="2725"/>
                      </a:cubicBezTo>
                      <a:cubicBezTo>
                        <a:pt x="119" y="1221"/>
                        <a:pt x="9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6024003" y="1570557"/>
                  <a:ext cx="254730" cy="39076"/>
                </a:xfrm>
                <a:custGeom>
                  <a:rect b="b" l="l" r="r" t="t"/>
                  <a:pathLst>
                    <a:path extrusionOk="0" h="766" w="4993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" name="Google Shape;163;p7"/>
              <p:cNvGrpSpPr/>
              <p:nvPr/>
            </p:nvGrpSpPr>
            <p:grpSpPr>
              <a:xfrm>
                <a:off x="5548402" y="1639278"/>
                <a:ext cx="350878" cy="211040"/>
                <a:chOff x="5548402" y="1639278"/>
                <a:chExt cx="350878" cy="211040"/>
              </a:xfrm>
            </p:grpSpPr>
            <p:sp>
              <p:nvSpPr>
                <p:cNvPr id="164" name="Google Shape;164;p7"/>
                <p:cNvSpPr/>
                <p:nvPr/>
              </p:nvSpPr>
              <p:spPr>
                <a:xfrm>
                  <a:off x="5548402" y="1694145"/>
                  <a:ext cx="305820" cy="156173"/>
                </a:xfrm>
                <a:custGeom>
                  <a:rect b="b" l="l" r="r" t="t"/>
                  <a:pathLst>
                    <a:path extrusionOk="0" h="3518" w="6889">
                      <a:moveTo>
                        <a:pt x="0" y="0"/>
                      </a:moveTo>
                      <a:lnTo>
                        <a:pt x="0" y="3517"/>
                      </a:lnTo>
                      <a:lnTo>
                        <a:pt x="6888" y="3517"/>
                      </a:lnTo>
                      <a:lnTo>
                        <a:pt x="68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7"/>
                <p:cNvSpPr/>
                <p:nvPr/>
              </p:nvSpPr>
              <p:spPr>
                <a:xfrm>
                  <a:off x="5548402" y="1639278"/>
                  <a:ext cx="350878" cy="54914"/>
                </a:xfrm>
                <a:custGeom>
                  <a:rect b="b" l="l" r="r" t="t"/>
                  <a:pathLst>
                    <a:path extrusionOk="0" h="1237" w="7904">
                      <a:moveTo>
                        <a:pt x="1486" y="1"/>
                      </a:moveTo>
                      <a:lnTo>
                        <a:pt x="0" y="1236"/>
                      </a:lnTo>
                      <a:lnTo>
                        <a:pt x="6888" y="1236"/>
                      </a:lnTo>
                      <a:lnTo>
                        <a:pt x="79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5854482" y="1639455"/>
                  <a:ext cx="44792" cy="210554"/>
                </a:xfrm>
                <a:custGeom>
                  <a:rect b="b" l="l" r="r" t="t"/>
                  <a:pathLst>
                    <a:path extrusionOk="0" h="4743" w="1009">
                      <a:moveTo>
                        <a:pt x="1009" y="0"/>
                      </a:moveTo>
                      <a:cubicBezTo>
                        <a:pt x="1001" y="22"/>
                        <a:pt x="911" y="144"/>
                        <a:pt x="757" y="345"/>
                      </a:cubicBezTo>
                      <a:cubicBezTo>
                        <a:pt x="570" y="582"/>
                        <a:pt x="323" y="891"/>
                        <a:pt x="28" y="1261"/>
                      </a:cubicBezTo>
                      <a:lnTo>
                        <a:pt x="18" y="1275"/>
                      </a:lnTo>
                      <a:lnTo>
                        <a:pt x="7" y="1275"/>
                      </a:lnTo>
                      <a:cubicBezTo>
                        <a:pt x="36" y="1458"/>
                        <a:pt x="53" y="2154"/>
                        <a:pt x="53" y="2990"/>
                      </a:cubicBezTo>
                      <a:cubicBezTo>
                        <a:pt x="53" y="3906"/>
                        <a:pt x="28" y="4660"/>
                        <a:pt x="0" y="4742"/>
                      </a:cubicBezTo>
                      <a:lnTo>
                        <a:pt x="1009" y="3407"/>
                      </a:lnTo>
                      <a:lnTo>
                        <a:pt x="10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7"/>
                <p:cNvSpPr/>
                <p:nvPr/>
              </p:nvSpPr>
              <p:spPr>
                <a:xfrm>
                  <a:off x="5593637" y="1744796"/>
                  <a:ext cx="208467" cy="16114"/>
                </a:xfrm>
                <a:custGeom>
                  <a:rect b="b" l="l" r="r" t="t"/>
                  <a:pathLst>
                    <a:path extrusionOk="0" h="363" w="4696">
                      <a:moveTo>
                        <a:pt x="0" y="1"/>
                      </a:moveTo>
                      <a:lnTo>
                        <a:pt x="0" y="362"/>
                      </a:lnTo>
                      <a:lnTo>
                        <a:pt x="4695" y="362"/>
                      </a:lnTo>
                      <a:lnTo>
                        <a:pt x="46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>
                  <a:off x="5634877" y="1773917"/>
                  <a:ext cx="129449" cy="16026"/>
                </a:xfrm>
                <a:custGeom>
                  <a:rect b="b" l="l" r="r" t="t"/>
                  <a:pathLst>
                    <a:path extrusionOk="0" h="361" w="2916">
                      <a:moveTo>
                        <a:pt x="1" y="1"/>
                      </a:moveTo>
                      <a:lnTo>
                        <a:pt x="1" y="360"/>
                      </a:lnTo>
                      <a:lnTo>
                        <a:pt x="2916" y="360"/>
                      </a:lnTo>
                      <a:lnTo>
                        <a:pt x="29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7"/>
                <p:cNvSpPr/>
                <p:nvPr/>
              </p:nvSpPr>
              <p:spPr>
                <a:xfrm>
                  <a:off x="5851597" y="1694145"/>
                  <a:ext cx="5283" cy="156173"/>
                </a:xfrm>
                <a:custGeom>
                  <a:rect b="b" l="l" r="r" t="t"/>
                  <a:pathLst>
                    <a:path extrusionOk="0" h="3518" w="119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7"/>
                <p:cNvSpPr/>
                <p:nvPr/>
              </p:nvSpPr>
              <p:spPr>
                <a:xfrm>
                  <a:off x="5632178" y="1658282"/>
                  <a:ext cx="254730" cy="39076"/>
                </a:xfrm>
                <a:custGeom>
                  <a:rect b="b" l="l" r="r" t="t"/>
                  <a:pathLst>
                    <a:path extrusionOk="0" h="766" w="4993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1" name="Google Shape;171;p7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72" name="Google Shape;172;p7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6550142" y="1845431"/>
            <a:ext cx="1681677" cy="2863419"/>
            <a:chOff x="6550142" y="1845431"/>
            <a:chExt cx="1681677" cy="2863419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rect b="b" l="l" r="r" t="t"/>
                <a:pathLst>
                  <a:path extrusionOk="0" h="6975" w="4778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rect b="b" l="l" r="r" t="t"/>
                <a:pathLst>
                  <a:path extrusionOk="0" h="5098" w="4064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rect b="b" l="l" r="r" t="t"/>
                <a:pathLst>
                  <a:path extrusionOk="0" h="135" w="486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rect b="b" l="l" r="r" t="t"/>
                <a:pathLst>
                  <a:path extrusionOk="0" h="150" w="529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rect b="b" l="l" r="r" t="t"/>
                <a:pathLst>
                  <a:path extrusionOk="0" h="1287" w="385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rect b="b" l="l" r="r" t="t"/>
                <a:pathLst>
                  <a:path extrusionOk="0" h="242" w="374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rect b="b" l="l" r="r" t="t"/>
                <a:pathLst>
                  <a:path extrusionOk="0" h="372" w="349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7"/>
            <p:cNvSpPr/>
            <p:nvPr/>
          </p:nvSpPr>
          <p:spPr>
            <a:xfrm>
              <a:off x="7159727" y="3080485"/>
              <a:ext cx="797733" cy="1212448"/>
            </a:xfrm>
            <a:custGeom>
              <a:rect b="b" l="l" r="r" t="t"/>
              <a:pathLst>
                <a:path extrusionOk="0" h="27312" w="1797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298184" y="3457766"/>
              <a:ext cx="491469" cy="660338"/>
            </a:xfrm>
            <a:custGeom>
              <a:rect b="b" l="l" r="r" t="t"/>
              <a:pathLst>
                <a:path extrusionOk="0" h="14875" w="11071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735751" y="4005732"/>
              <a:ext cx="140413" cy="181521"/>
            </a:xfrm>
            <a:custGeom>
              <a:rect b="b" l="l" r="r" t="t"/>
              <a:pathLst>
                <a:path extrusionOk="0" h="4089" w="3163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651629" y="1990812"/>
              <a:ext cx="448853" cy="494399"/>
            </a:xfrm>
            <a:custGeom>
              <a:rect b="b" l="l" r="r" t="t"/>
              <a:pathLst>
                <a:path extrusionOk="0" h="11137" w="10111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618017" y="2485065"/>
              <a:ext cx="889892" cy="414004"/>
            </a:xfrm>
            <a:custGeom>
              <a:rect b="b" l="l" r="r" t="t"/>
              <a:pathLst>
                <a:path extrusionOk="0" h="9326" w="20046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208025" y="2350914"/>
              <a:ext cx="626556" cy="727859"/>
            </a:xfrm>
            <a:custGeom>
              <a:rect b="b" l="l" r="r" t="t"/>
              <a:pathLst>
                <a:path extrusionOk="0" h="16396" w="14114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325751" y="2515473"/>
              <a:ext cx="65701" cy="245801"/>
            </a:xfrm>
            <a:custGeom>
              <a:rect b="b" l="l" r="r" t="t"/>
              <a:pathLst>
                <a:path extrusionOk="0" h="5537" w="148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369432" y="2524040"/>
              <a:ext cx="18023" cy="31519"/>
            </a:xfrm>
            <a:custGeom>
              <a:rect b="b" l="l" r="r" t="t"/>
              <a:pathLst>
                <a:path extrusionOk="0" h="710" w="406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447961" y="1936167"/>
              <a:ext cx="247177" cy="496353"/>
            </a:xfrm>
            <a:custGeom>
              <a:rect b="b" l="l" r="r" t="t"/>
              <a:pathLst>
                <a:path extrusionOk="0" h="11181" w="5568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464386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456085" y="2080128"/>
              <a:ext cx="32895" cy="9988"/>
            </a:xfrm>
            <a:custGeom>
              <a:rect b="b" l="l" r="r" t="t"/>
              <a:pathLst>
                <a:path extrusionOk="0" h="225" w="741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557919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552503" y="2080128"/>
              <a:ext cx="32673" cy="9988"/>
            </a:xfrm>
            <a:custGeom>
              <a:rect b="b" l="l" r="r" t="t"/>
              <a:pathLst>
                <a:path extrusionOk="0" h="225" w="736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508378" y="2171618"/>
              <a:ext cx="47500" cy="24593"/>
            </a:xfrm>
            <a:custGeom>
              <a:rect b="b" l="l" r="r" t="t"/>
              <a:pathLst>
                <a:path extrusionOk="0" h="554" w="107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519165" y="2242866"/>
              <a:ext cx="83724" cy="43815"/>
            </a:xfrm>
            <a:custGeom>
              <a:rect b="b" l="l" r="r" t="t"/>
              <a:pathLst>
                <a:path extrusionOk="0" h="987" w="1886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423013" y="1893729"/>
              <a:ext cx="464789" cy="393184"/>
            </a:xfrm>
            <a:custGeom>
              <a:rect b="b" l="l" r="r" t="t"/>
              <a:pathLst>
                <a:path extrusionOk="0" h="8857" w="1047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701481" y="2109870"/>
              <a:ext cx="54026" cy="55757"/>
            </a:xfrm>
            <a:custGeom>
              <a:rect b="b" l="l" r="r" t="t"/>
              <a:pathLst>
                <a:path extrusionOk="0" h="1256" w="1217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719682" y="2123143"/>
              <a:ext cx="23395" cy="31696"/>
            </a:xfrm>
            <a:custGeom>
              <a:rect b="b" l="l" r="r" t="t"/>
              <a:pathLst>
                <a:path extrusionOk="0" h="714" w="527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7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rect b="b" l="l" r="r" t="t"/>
                <a:pathLst>
                  <a:path extrusionOk="0" h="3194" w="7204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rect b="b" l="l" r="r" t="t"/>
                <a:pathLst>
                  <a:path extrusionOk="0" h="133" w="6483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rect b="b" l="l" r="r" t="t"/>
                <a:pathLst>
                  <a:path extrusionOk="0" h="387" w="349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rect b="b" l="l" r="r" t="t"/>
                <a:pathLst>
                  <a:path extrusionOk="0" h="458" w="328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rect b="b" l="l" r="r" t="t"/>
                <a:pathLst>
                  <a:path extrusionOk="0" h="185" w="395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rect b="b" l="l" r="r" t="t"/>
                <a:pathLst>
                  <a:path extrusionOk="0" h="135" w="471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7"/>
            <p:cNvSpPr/>
            <p:nvPr/>
          </p:nvSpPr>
          <p:spPr>
            <a:xfrm>
              <a:off x="7375336" y="2989184"/>
              <a:ext cx="469273" cy="1653798"/>
            </a:xfrm>
            <a:custGeom>
              <a:rect b="b" l="l" r="r" t="t"/>
              <a:pathLst>
                <a:path extrusionOk="0" h="37254" w="10571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550142" y="2360237"/>
              <a:ext cx="1681677" cy="1309978"/>
            </a:xfrm>
            <a:custGeom>
              <a:rect b="b" l="l" r="r" t="t"/>
              <a:pathLst>
                <a:path extrusionOk="0" h="29509" w="37882">
                  <a:moveTo>
                    <a:pt x="7056" y="1"/>
                  </a:moveTo>
                  <a:cubicBezTo>
                    <a:pt x="6312" y="1"/>
                    <a:pt x="5628" y="489"/>
                    <a:pt x="5409" y="1240"/>
                  </a:cubicBezTo>
                  <a:lnTo>
                    <a:pt x="266" y="18885"/>
                  </a:lnTo>
                  <a:cubicBezTo>
                    <a:pt x="0" y="19797"/>
                    <a:pt x="524" y="20748"/>
                    <a:pt x="1435" y="21013"/>
                  </a:cubicBezTo>
                  <a:lnTo>
                    <a:pt x="30344" y="29441"/>
                  </a:lnTo>
                  <a:cubicBezTo>
                    <a:pt x="30504" y="29487"/>
                    <a:pt x="30665" y="29509"/>
                    <a:pt x="30823" y="29509"/>
                  </a:cubicBezTo>
                  <a:cubicBezTo>
                    <a:pt x="31568" y="29509"/>
                    <a:pt x="32253" y="29023"/>
                    <a:pt x="32472" y="28271"/>
                  </a:cubicBezTo>
                  <a:lnTo>
                    <a:pt x="37616" y="10626"/>
                  </a:lnTo>
                  <a:cubicBezTo>
                    <a:pt x="37882" y="9714"/>
                    <a:pt x="37357" y="8763"/>
                    <a:pt x="36449" y="8498"/>
                  </a:cubicBezTo>
                  <a:lnTo>
                    <a:pt x="7538" y="70"/>
                  </a:lnTo>
                  <a:cubicBezTo>
                    <a:pt x="7377" y="23"/>
                    <a:pt x="7215" y="1"/>
                    <a:pt x="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558887" y="2360281"/>
              <a:ext cx="1664142" cy="1309978"/>
            </a:xfrm>
            <a:custGeom>
              <a:rect b="b" l="l" r="r" t="t"/>
              <a:pathLst>
                <a:path extrusionOk="0" h="29509" w="37487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893736" y="2838557"/>
              <a:ext cx="187546" cy="168257"/>
            </a:xfrm>
            <a:custGeom>
              <a:rect b="b" l="l" r="r" t="t"/>
              <a:pathLst>
                <a:path extrusionOk="0" h="4632" w="5163">
                  <a:moveTo>
                    <a:pt x="2581" y="0"/>
                  </a:moveTo>
                  <a:cubicBezTo>
                    <a:pt x="1578" y="0"/>
                    <a:pt x="652" y="659"/>
                    <a:pt x="360" y="1670"/>
                  </a:cubicBezTo>
                  <a:cubicBezTo>
                    <a:pt x="1" y="2897"/>
                    <a:pt x="708" y="4182"/>
                    <a:pt x="1935" y="4537"/>
                  </a:cubicBezTo>
                  <a:cubicBezTo>
                    <a:pt x="2153" y="4601"/>
                    <a:pt x="2372" y="4631"/>
                    <a:pt x="2587" y="4631"/>
                  </a:cubicBezTo>
                  <a:cubicBezTo>
                    <a:pt x="3589" y="4631"/>
                    <a:pt x="4511" y="3976"/>
                    <a:pt x="4803" y="2965"/>
                  </a:cubicBezTo>
                  <a:cubicBezTo>
                    <a:pt x="5162" y="1734"/>
                    <a:pt x="4459" y="449"/>
                    <a:pt x="3231" y="94"/>
                  </a:cubicBezTo>
                  <a:cubicBezTo>
                    <a:pt x="3015" y="31"/>
                    <a:pt x="2796" y="0"/>
                    <a:pt x="2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733701" y="2965600"/>
              <a:ext cx="31385" cy="87231"/>
            </a:xfrm>
            <a:custGeom>
              <a:rect b="b" l="l" r="r" t="t"/>
              <a:pathLst>
                <a:path extrusionOk="0" h="1965" w="707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767749" y="2985798"/>
              <a:ext cx="73070" cy="90738"/>
            </a:xfrm>
            <a:custGeom>
              <a:rect b="b" l="l" r="r" t="t"/>
              <a:pathLst>
                <a:path extrusionOk="0" h="2044" w="1646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844236" y="3013721"/>
              <a:ext cx="71117" cy="82570"/>
            </a:xfrm>
            <a:custGeom>
              <a:rect b="b" l="l" r="r" t="t"/>
              <a:pathLst>
                <a:path extrusionOk="0" h="1860" w="1602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6966002" y="3049100"/>
              <a:ext cx="70939" cy="82570"/>
            </a:xfrm>
            <a:custGeom>
              <a:rect b="b" l="l" r="r" t="t"/>
              <a:pathLst>
                <a:path extrusionOk="0" h="1860" w="1598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43598" y="3063261"/>
              <a:ext cx="73514" cy="87498"/>
            </a:xfrm>
            <a:custGeom>
              <a:rect b="b" l="l" r="r" t="t"/>
              <a:pathLst>
                <a:path extrusionOk="0" h="1971" w="1656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120884" y="3090695"/>
              <a:ext cx="73159" cy="83014"/>
            </a:xfrm>
            <a:custGeom>
              <a:rect b="b" l="l" r="r" t="t"/>
              <a:pathLst>
                <a:path extrusionOk="0" h="1870" w="1648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30487" y="3115865"/>
              <a:ext cx="74757" cy="89406"/>
            </a:xfrm>
            <a:custGeom>
              <a:rect b="b" l="l" r="r" t="t"/>
              <a:pathLst>
                <a:path extrusionOk="0" h="2014" w="1684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309015" y="3145607"/>
              <a:ext cx="73203" cy="82925"/>
            </a:xfrm>
            <a:custGeom>
              <a:rect b="b" l="l" r="r" t="t"/>
              <a:pathLst>
                <a:path extrusionOk="0" h="1868" w="1649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395535" y="3159191"/>
              <a:ext cx="65213" cy="86743"/>
            </a:xfrm>
            <a:custGeom>
              <a:rect b="b" l="l" r="r" t="t"/>
              <a:pathLst>
                <a:path extrusionOk="0" h="1954" w="1469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508999" y="3192173"/>
              <a:ext cx="65390" cy="86699"/>
            </a:xfrm>
            <a:custGeom>
              <a:rect b="b" l="l" r="r" t="t"/>
              <a:pathLst>
                <a:path extrusionOk="0" h="1953" w="1473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570215" y="3220406"/>
              <a:ext cx="77110" cy="84790"/>
            </a:xfrm>
            <a:custGeom>
              <a:rect b="b" l="l" r="r" t="t"/>
              <a:pathLst>
                <a:path extrusionOk="0" h="1910" w="1737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652206" y="3242824"/>
              <a:ext cx="73203" cy="82970"/>
            </a:xfrm>
            <a:custGeom>
              <a:rect b="b" l="l" r="r" t="t"/>
              <a:pathLst>
                <a:path extrusionOk="0" h="1869" w="1649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02801" y="3283309"/>
              <a:ext cx="645822" cy="219787"/>
            </a:xfrm>
            <a:custGeom>
              <a:rect b="b" l="l" r="r" t="t"/>
              <a:pathLst>
                <a:path extrusionOk="0" h="4951" w="14548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592322" y="3442318"/>
              <a:ext cx="336229" cy="129626"/>
            </a:xfrm>
            <a:custGeom>
              <a:rect b="b" l="l" r="r" t="t"/>
              <a:pathLst>
                <a:path extrusionOk="0" h="2920" w="7574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42446" y="2703647"/>
              <a:ext cx="312656" cy="253748"/>
            </a:xfrm>
            <a:custGeom>
              <a:rect b="b" l="l" r="r" t="t"/>
              <a:pathLst>
                <a:path extrusionOk="0" h="5716" w="7043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52479" y="2753055"/>
              <a:ext cx="197635" cy="124787"/>
            </a:xfrm>
            <a:custGeom>
              <a:rect b="b" l="l" r="r" t="t"/>
              <a:pathLst>
                <a:path extrusionOk="0" h="2811" w="4452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935194" y="2838464"/>
              <a:ext cx="98063" cy="40220"/>
            </a:xfrm>
            <a:custGeom>
              <a:rect b="b" l="l" r="r" t="t"/>
              <a:pathLst>
                <a:path extrusionOk="0" h="906" w="2209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56532" y="2537136"/>
              <a:ext cx="703222" cy="258986"/>
            </a:xfrm>
            <a:custGeom>
              <a:rect b="b" l="l" r="r" t="t"/>
              <a:pathLst>
                <a:path extrusionOk="0" h="5834" w="15841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634405" y="1845431"/>
              <a:ext cx="85278" cy="85189"/>
            </a:xfrm>
            <a:custGeom>
              <a:rect b="b" l="l" r="r" t="t"/>
              <a:pathLst>
                <a:path extrusionOk="0" h="1919" w="1921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675334" y="1922050"/>
              <a:ext cx="248420" cy="181743"/>
            </a:xfrm>
            <a:custGeom>
              <a:rect b="b" l="l" r="r" t="t"/>
              <a:pathLst>
                <a:path extrusionOk="0" h="4094" w="5596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703701" y="2155815"/>
              <a:ext cx="40175" cy="34804"/>
            </a:xfrm>
            <a:custGeom>
              <a:rect b="b" l="l" r="r" t="t"/>
              <a:pathLst>
                <a:path extrusionOk="0" h="784" w="905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636447" y="1899588"/>
              <a:ext cx="78442" cy="41596"/>
            </a:xfrm>
            <a:custGeom>
              <a:rect b="b" l="l" r="r" t="t"/>
              <a:pathLst>
                <a:path extrusionOk="0" h="937" w="1767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739702" y="2147691"/>
              <a:ext cx="16470" cy="13185"/>
            </a:xfrm>
            <a:custGeom>
              <a:rect b="b" l="l" r="r" t="t"/>
              <a:pathLst>
                <a:path extrusionOk="0" h="297" w="371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578783" y="3554184"/>
              <a:ext cx="83857" cy="1040693"/>
            </a:xfrm>
            <a:custGeom>
              <a:rect b="b" l="l" r="r" t="t"/>
              <a:pathLst>
                <a:path extrusionOk="0" h="23443" w="1889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541982" y="4593695"/>
              <a:ext cx="280960" cy="6748"/>
            </a:xfrm>
            <a:custGeom>
              <a:rect b="b" l="l" r="r" t="t"/>
              <a:pathLst>
                <a:path extrusionOk="0" h="152" w="6329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012480" y="2565990"/>
              <a:ext cx="867563" cy="416268"/>
            </a:xfrm>
            <a:custGeom>
              <a:rect b="b" l="l" r="r" t="t"/>
              <a:pathLst>
                <a:path extrusionOk="0" h="9377" w="19543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607725" y="2352468"/>
              <a:ext cx="295610" cy="523654"/>
            </a:xfrm>
            <a:custGeom>
              <a:rect b="b" l="l" r="r" t="t"/>
              <a:pathLst>
                <a:path extrusionOk="0" h="11796" w="6659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686477" y="2424338"/>
              <a:ext cx="175173" cy="164297"/>
            </a:xfrm>
            <a:custGeom>
              <a:rect b="b" l="l" r="r" t="t"/>
              <a:pathLst>
                <a:path extrusionOk="0" h="3701" w="3946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661484" y="2644696"/>
              <a:ext cx="212773" cy="94867"/>
            </a:xfrm>
            <a:custGeom>
              <a:rect b="b" l="l" r="r" t="t"/>
              <a:pathLst>
                <a:path extrusionOk="0" h="2137" w="4793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7"/>
            <p:cNvGrpSpPr/>
            <p:nvPr/>
          </p:nvGrpSpPr>
          <p:grpSpPr>
            <a:xfrm>
              <a:off x="7331478" y="2343723"/>
              <a:ext cx="542779" cy="395840"/>
              <a:chOff x="7331478" y="2343723"/>
              <a:chExt cx="542779" cy="39584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rect b="b" l="l" r="r" t="t"/>
                <a:pathLst>
                  <a:path extrusionOk="0" h="3516" w="7344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rect b="b" l="l" r="r" t="t"/>
                <a:pathLst>
                  <a:path extrusionOk="0" h="4849" w="11943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rect b="b" l="l" r="r" t="t"/>
                <a:pathLst>
                  <a:path extrusionOk="0" h="2111" w="3862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rect b="b" l="l" r="r" t="t"/>
                <a:pathLst>
                  <a:path extrusionOk="0" h="3701" w="3946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rect b="b" l="l" r="r" t="t"/>
                <a:pathLst>
                  <a:path extrusionOk="0" h="2137" w="4793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p7"/>
          <p:cNvPicPr preferRelativeResize="0"/>
          <p:nvPr/>
        </p:nvPicPr>
        <p:blipFill rotWithShape="1">
          <a:blip r:embed="rId3">
            <a:alphaModFix/>
          </a:blip>
          <a:srcRect b="2734" l="935" r="551" t="2979"/>
          <a:stretch/>
        </p:blipFill>
        <p:spPr>
          <a:xfrm>
            <a:off x="192150" y="753800"/>
            <a:ext cx="3871300" cy="327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7"/>
          <p:cNvGrpSpPr/>
          <p:nvPr/>
        </p:nvGrpSpPr>
        <p:grpSpPr>
          <a:xfrm>
            <a:off x="4084291" y="596016"/>
            <a:ext cx="4564751" cy="4119899"/>
            <a:chOff x="4084291" y="596016"/>
            <a:chExt cx="4564751" cy="4119899"/>
          </a:xfrm>
        </p:grpSpPr>
        <p:grpSp>
          <p:nvGrpSpPr>
            <p:cNvPr id="257" name="Google Shape;257;p7"/>
            <p:cNvGrpSpPr/>
            <p:nvPr/>
          </p:nvGrpSpPr>
          <p:grpSpPr>
            <a:xfrm rot="4421280">
              <a:off x="4109780" y="1944550"/>
              <a:ext cx="569153" cy="479578"/>
              <a:chOff x="2681574" y="1237063"/>
              <a:chExt cx="340338" cy="314998"/>
            </a:xfrm>
          </p:grpSpPr>
          <p:sp>
            <p:nvSpPr>
              <p:cNvPr id="258" name="Google Shape;258;p7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rect b="b" l="l" r="r" t="t"/>
                <a:pathLst>
                  <a:path extrusionOk="0" h="8540" w="9227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rect b="b" l="l" r="r" t="t"/>
                <a:pathLst>
                  <a:path extrusionOk="0" h="3115" w="3707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rect b="b" l="l" r="r" t="t"/>
                <a:pathLst>
                  <a:path extrusionOk="0" h="7504" w="8212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980433" y="596016"/>
              <a:ext cx="773384" cy="715644"/>
              <a:chOff x="2681574" y="1237063"/>
              <a:chExt cx="340338" cy="314998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rect b="b" l="l" r="r" t="t"/>
                <a:pathLst>
                  <a:path extrusionOk="0" h="8540" w="9227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rect b="b" l="l" r="r" t="t"/>
                <a:pathLst>
                  <a:path extrusionOk="0" h="3115" w="3707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rect b="b" l="l" r="r" t="t"/>
                <a:pathLst>
                  <a:path extrusionOk="0" h="7504" w="8212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>
              <a:off x="6208460" y="4139122"/>
              <a:ext cx="623499" cy="576793"/>
              <a:chOff x="2681574" y="1237063"/>
              <a:chExt cx="340338" cy="314998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rect b="b" l="l" r="r" t="t"/>
                <a:pathLst>
                  <a:path extrusionOk="0" h="8540" w="9227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rect b="b" l="l" r="r" t="t"/>
                <a:pathLst>
                  <a:path extrusionOk="0" h="3115" w="3707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rect b="b" l="l" r="r" t="t"/>
                <a:pathLst>
                  <a:path extrusionOk="0" h="7504" w="8212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7"/>
            <p:cNvGrpSpPr/>
            <p:nvPr/>
          </p:nvGrpSpPr>
          <p:grpSpPr>
            <a:xfrm rot="756199">
              <a:off x="8106520" y="1414546"/>
              <a:ext cx="502396" cy="423287"/>
              <a:chOff x="2681574" y="1237063"/>
              <a:chExt cx="340338" cy="314998"/>
            </a:xfrm>
          </p:grpSpPr>
          <p:sp>
            <p:nvSpPr>
              <p:cNvPr id="270" name="Google Shape;270;p7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rect b="b" l="l" r="r" t="t"/>
                <a:pathLst>
                  <a:path extrusionOk="0" h="8540" w="9227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rect b="b" l="l" r="r" t="t"/>
                <a:pathLst>
                  <a:path extrusionOk="0" h="3115" w="3707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rect b="b" l="l" r="r" t="t"/>
                <a:pathLst>
                  <a:path extrusionOk="0" h="7504" w="8212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7"/>
          <p:cNvGrpSpPr/>
          <p:nvPr/>
        </p:nvGrpSpPr>
        <p:grpSpPr>
          <a:xfrm>
            <a:off x="6472501" y="1326053"/>
            <a:ext cx="1000385" cy="883233"/>
            <a:chOff x="6472501" y="1326053"/>
            <a:chExt cx="1000385" cy="883233"/>
          </a:xfrm>
        </p:grpSpPr>
        <p:sp>
          <p:nvSpPr>
            <p:cNvPr id="274" name="Google Shape;274;p7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7"/>
          <p:cNvSpPr txBox="1"/>
          <p:nvPr/>
        </p:nvSpPr>
        <p:spPr>
          <a:xfrm rot="2700000">
            <a:off x="4247229" y="2044022"/>
            <a:ext cx="253286" cy="399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8" name="Google Shape;278;p7"/>
          <p:cNvSpPr txBox="1"/>
          <p:nvPr/>
        </p:nvSpPr>
        <p:spPr>
          <a:xfrm rot="-2048549">
            <a:off x="5261748" y="766170"/>
            <a:ext cx="295054" cy="474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9" name="Google Shape;279;p7"/>
          <p:cNvSpPr txBox="1"/>
          <p:nvPr/>
        </p:nvSpPr>
        <p:spPr>
          <a:xfrm rot="-2700000">
            <a:off x="6403104" y="4246597"/>
            <a:ext cx="253286" cy="399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0" name="Google Shape;280;p7"/>
          <p:cNvSpPr txBox="1"/>
          <p:nvPr/>
        </p:nvSpPr>
        <p:spPr>
          <a:xfrm rot="-2018327">
            <a:off x="8269123" y="1482529"/>
            <a:ext cx="278903" cy="399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sz="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4944700" y="2342300"/>
            <a:ext cx="3660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5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2" name="Google Shape;282;p7"/>
          <p:cNvSpPr txBox="1"/>
          <p:nvPr/>
        </p:nvSpPr>
        <p:spPr>
          <a:xfrm rot="1379620">
            <a:off x="6730749" y="1295432"/>
            <a:ext cx="484603" cy="837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5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/>
          <p:nvPr/>
        </p:nvSpPr>
        <p:spPr>
          <a:xfrm>
            <a:off x="5059400" y="138660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289" name="Google Shape;289;p1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"/>
          <p:cNvSpPr/>
          <p:nvPr/>
        </p:nvSpPr>
        <p:spPr>
          <a:xfrm>
            <a:off x="5499749" y="1416375"/>
            <a:ext cx="2311582" cy="391483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Busting Price Gouging the Right </a:t>
            </a:r>
            <a:r>
              <a:rPr b="1" lang="en-US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W</a:t>
            </a:r>
            <a:r>
              <a:rPr b="1" i="0" lang="en-US" sz="1400" u="none" cap="none" strike="noStrike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ay</a:t>
            </a:r>
            <a:endParaRPr b="1" i="0" sz="1400" u="none" cap="none" strike="noStrike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05" name="Google Shape;305;p1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306" name="Google Shape;306;p1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"/>
          <p:cNvSpPr txBox="1"/>
          <p:nvPr>
            <p:ph type="ctrTitle"/>
          </p:nvPr>
        </p:nvSpPr>
        <p:spPr>
          <a:xfrm>
            <a:off x="574350" y="1104800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Price gouging</a:t>
            </a:r>
            <a:br>
              <a:rPr lang="en-US"/>
            </a:br>
            <a:r>
              <a:rPr lang="en-US"/>
              <a:t>is </a:t>
            </a:r>
            <a:r>
              <a:rPr b="1" lang="en-US" strike="sngStrike"/>
              <a:t>wrong</a:t>
            </a:r>
            <a:endParaRPr b="1" strike="sngStrike"/>
          </a:p>
        </p:txBody>
      </p:sp>
      <p:grpSp>
        <p:nvGrpSpPr>
          <p:cNvPr id="313" name="Google Shape;313;p1"/>
          <p:cNvGrpSpPr/>
          <p:nvPr/>
        </p:nvGrpSpPr>
        <p:grpSpPr>
          <a:xfrm>
            <a:off x="5765433" y="3973585"/>
            <a:ext cx="203088" cy="412126"/>
            <a:chOff x="7764635" y="2404362"/>
            <a:chExt cx="353564" cy="717489"/>
          </a:xfrm>
        </p:grpSpPr>
        <p:sp>
          <p:nvSpPr>
            <p:cNvPr id="314" name="Google Shape;314;p1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317" name="Google Shape;317;p1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"/>
          <p:cNvGrpSpPr/>
          <p:nvPr/>
        </p:nvGrpSpPr>
        <p:grpSpPr>
          <a:xfrm>
            <a:off x="3929256" y="3919614"/>
            <a:ext cx="576963" cy="773332"/>
            <a:chOff x="3429656" y="3785314"/>
            <a:chExt cx="576963" cy="773332"/>
          </a:xfrm>
        </p:grpSpPr>
        <p:sp>
          <p:nvSpPr>
            <p:cNvPr id="325" name="Google Shape;325;p1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1"/>
          <p:cNvGrpSpPr/>
          <p:nvPr/>
        </p:nvGrpSpPr>
        <p:grpSpPr>
          <a:xfrm>
            <a:off x="6345231" y="2886609"/>
            <a:ext cx="1407690" cy="1286147"/>
            <a:chOff x="6117656" y="2752309"/>
            <a:chExt cx="1407690" cy="1286147"/>
          </a:xfrm>
        </p:grpSpPr>
        <p:sp>
          <p:nvSpPr>
            <p:cNvPr id="341" name="Google Shape;341;p1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"/>
          <p:cNvGrpSpPr/>
          <p:nvPr/>
        </p:nvGrpSpPr>
        <p:grpSpPr>
          <a:xfrm>
            <a:off x="3940094" y="1807838"/>
            <a:ext cx="1294564" cy="589571"/>
            <a:chOff x="3940094" y="1807838"/>
            <a:chExt cx="1294564" cy="589571"/>
          </a:xfrm>
        </p:grpSpPr>
        <p:grpSp>
          <p:nvGrpSpPr>
            <p:cNvPr id="360" name="Google Shape;360;p1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361" name="Google Shape;361;p1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1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"/>
          <p:cNvGrpSpPr/>
          <p:nvPr/>
        </p:nvGrpSpPr>
        <p:grpSpPr>
          <a:xfrm>
            <a:off x="5499759" y="1323054"/>
            <a:ext cx="906007" cy="136663"/>
            <a:chOff x="5966342" y="1378202"/>
            <a:chExt cx="906007" cy="136663"/>
          </a:xfrm>
        </p:grpSpPr>
        <p:sp>
          <p:nvSpPr>
            <p:cNvPr id="370" name="Google Shape;370;p1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375" name="Google Shape;375;p1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78" name="Google Shape;378;p1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1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"/>
          <p:cNvSpPr txBox="1"/>
          <p:nvPr/>
        </p:nvSpPr>
        <p:spPr>
          <a:xfrm rot="-1042264">
            <a:off x="1436832" y="2209557"/>
            <a:ext cx="2105112" cy="589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ILLEGAL</a:t>
            </a:r>
            <a:endParaRPr b="1" i="0" sz="3600" u="none" cap="none" strike="noStrike">
              <a:solidFill>
                <a:srgbClr val="C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391" name="Google Shape;391;p1"/>
          <p:cNvGrpSpPr/>
          <p:nvPr/>
        </p:nvGrpSpPr>
        <p:grpSpPr>
          <a:xfrm flipH="1">
            <a:off x="6568007" y="2063754"/>
            <a:ext cx="1520787" cy="2773390"/>
            <a:chOff x="-823767" y="1667843"/>
            <a:chExt cx="1580203" cy="2881743"/>
          </a:xfrm>
        </p:grpSpPr>
        <p:sp>
          <p:nvSpPr>
            <p:cNvPr id="392" name="Google Shape;392;p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2" name="Google Shape;542;p1"/>
          <p:cNvPicPr preferRelativeResize="0"/>
          <p:nvPr/>
        </p:nvPicPr>
        <p:blipFill rotWithShape="1">
          <a:blip r:embed="rId3">
            <a:alphaModFix/>
          </a:blip>
          <a:srcRect b="51279" l="84663" r="3285" t="29433"/>
          <a:stretch/>
        </p:blipFill>
        <p:spPr>
          <a:xfrm>
            <a:off x="7857817" y="1596270"/>
            <a:ext cx="833592" cy="75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800" y="52050"/>
            <a:ext cx="1040875" cy="109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W4PePKVFBFrvUc70eAb4dZaGe1UIGHQR1WDUceDUIuaiXyOtU1jnXa5xcNtseQPsBKQ8WY38pFKJZVtCJmLvCM9tQqtTVxBvBsngkJb3ovHZ6IXWRzr5TVaoLBKA6tmp9mttlT5CpQ" id="548" name="Google Shape;5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3248">
            <a:off x="4157065" y="1141357"/>
            <a:ext cx="5073291" cy="926539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4.googleusercontent.com/HpMZPwvqR4xrAG2BDoFhwdpwTw3bUQzST7D6HhzILQkLjL1tVD-mj2OsEfFxvhDRrnQ3auuVROI9LoF0v4xZtjpAvVil8pVUZYCBzkZMqB4xSUs7KmDj85r-nxV6ZKL4D6b7H4A63A" id="549" name="Google Shape;5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4559">
            <a:off x="518384" y="2464489"/>
            <a:ext cx="2320482" cy="412323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5.googleusercontent.com/0L4xHsqttTxRS-sHw8Wkl6h2PBGjfMw8l1CehCuzoEbKJUiKfkU564QQCzcqc9e_jFwXawUxWgAoXfI6kwYZtkiB_ar_43oNcIq_1qwEZ1CCZdwTqpv5GDw-OwIrc12byEjbW0JP-A" id="550" name="Google Shape;55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54293">
            <a:off x="241474" y="3407781"/>
            <a:ext cx="3395943" cy="813611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NL71htAQ3x7PBuPC3G66-baFU0OOhxLIf3V8pZz9qooegAc5GX0NhgHiwmhln7nTcx9FYrC1AfUK73HVXlVtmNUnSbAxFF3YNuF4dBPXNnreUwIQ2P2T1cgtauR9ghH_A9J8lSXxwA" id="551" name="Google Shape;55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36219">
            <a:off x="4331259" y="3525951"/>
            <a:ext cx="3636832" cy="1025349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0pQOwqcK5USiCVPiDVJ-zRtWmfXBJxkaUzLVEpTPE-q1D0RsZGmI87j3g03XVz-eD05vGlJHRBpw3-1idmcKFJGniKNuAxPaFE-dQxtN8y1AEj-pUNZ99Sd7xXl1vzg-biQe7xr63g" id="552" name="Google Shape;55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82469">
            <a:off x="105492" y="1043421"/>
            <a:ext cx="3742668" cy="772559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4.googleusercontent.com/UE4qJWPAM1KEKXNAeVI-pjnf6u4YvN1jH_86djOg865_k0ZIh6oH_jVYQo5EboNatnBAJau0YJ-A-nZ4UASxySZQ9hPhBjJqKcXQnZWEBzk8jxBHRwzdU7MiLAR0ZClVwD5MBGfWfg" id="553" name="Google Shape;55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648712">
            <a:off x="5527985" y="2421466"/>
            <a:ext cx="3208384" cy="49835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5.googleusercontent.com/dlbMgvjbDo7QkdkSwIHJfwsBSEhfxVnt9GUWHRtqRQ2xTBoPnFOykCae75IKTpwGdPymGD5n8iB7rbHoBOTYbJhxPkGim-VfjaM5qrxG4AAbCRDffMGaWeBRMc6i_UWZlILVh-b0QA" id="554" name="Google Shape;55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0825" y="2161350"/>
            <a:ext cx="2575300" cy="1018597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5" name="Google Shape;555;p2"/>
          <p:cNvSpPr/>
          <p:nvPr/>
        </p:nvSpPr>
        <p:spPr>
          <a:xfrm>
            <a:off x="3852875" y="217225"/>
            <a:ext cx="4998000" cy="58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"/>
          <p:cNvSpPr/>
          <p:nvPr/>
        </p:nvSpPr>
        <p:spPr>
          <a:xfrm>
            <a:off x="3794250" y="114775"/>
            <a:ext cx="4998000" cy="58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"/>
          <p:cNvSpPr txBox="1"/>
          <p:nvPr/>
        </p:nvSpPr>
        <p:spPr>
          <a:xfrm>
            <a:off x="3852875" y="319675"/>
            <a:ext cx="482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</a:pPr>
            <a:r>
              <a:rPr b="1" lang="en-US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   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2020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price </a:t>
            </a:r>
            <a:r>
              <a:rPr b="1" lang="en-US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SURGE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DURING COVID</a:t>
            </a:r>
            <a:r>
              <a:rPr b="1" lang="en-US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CRISIS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https://lh3.googleusercontent.com/6kRN3Ygla3plETW5tpkYi3vb7grWYDB7eSIjN_gzET4ych4jFzPNVvJdx5SlZ9shkBNABGGDR93PemG8jMT5GRIehku-lOYupGTdUoGignfpggTpf2_xG0CIkg8eUZM0W8RNk8Qa4g" id="558" name="Google Shape;55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403463">
            <a:off x="2304692" y="4292885"/>
            <a:ext cx="1791241" cy="45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142" y="61967"/>
            <a:ext cx="1070000" cy="112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"/>
          <p:cNvSpPr txBox="1"/>
          <p:nvPr>
            <p:ph type="ctrTitle"/>
          </p:nvPr>
        </p:nvSpPr>
        <p:spPr>
          <a:xfrm>
            <a:off x="3864100" y="1372950"/>
            <a:ext cx="2087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434343"/>
                </a:solidFill>
              </a:rPr>
              <a:t>1. </a:t>
            </a:r>
            <a:r>
              <a:rPr lang="en-US" sz="1500">
                <a:solidFill>
                  <a:srgbClr val="434343"/>
                </a:solidFill>
              </a:rPr>
              <a:t>SELF-SUSTAINED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solidFill>
                  <a:srgbClr val="434343"/>
                </a:solidFill>
              </a:rPr>
              <a:t>     FAIR PRICE GUIDANCE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569" name="Google Shape;569;p4"/>
          <p:cNvSpPr txBox="1"/>
          <p:nvPr>
            <p:ph idx="2" type="ctrTitle"/>
          </p:nvPr>
        </p:nvSpPr>
        <p:spPr>
          <a:xfrm>
            <a:off x="3847020" y="3174700"/>
            <a:ext cx="1765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111.</a:t>
            </a:r>
            <a:r>
              <a:rPr lang="en-US" sz="1800"/>
              <a:t>  </a:t>
            </a:r>
            <a:r>
              <a:rPr lang="en-US" sz="1500"/>
              <a:t>Create AwarenesS</a:t>
            </a:r>
            <a:endParaRPr sz="1500"/>
          </a:p>
        </p:txBody>
      </p:sp>
      <p:sp>
        <p:nvSpPr>
          <p:cNvPr id="570" name="Google Shape;570;p4"/>
          <p:cNvSpPr txBox="1"/>
          <p:nvPr>
            <p:ph idx="3" type="ctrTitle"/>
          </p:nvPr>
        </p:nvSpPr>
        <p:spPr>
          <a:xfrm>
            <a:off x="6467975" y="1157650"/>
            <a:ext cx="2154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11.</a:t>
            </a:r>
            <a:r>
              <a:rPr lang="en-US" sz="1500"/>
              <a:t> </a:t>
            </a:r>
            <a:r>
              <a:rPr lang="en-US" sz="1500"/>
              <a:t>ENABLE TRANSPARENCY</a:t>
            </a:r>
            <a:endParaRPr sz="1500"/>
          </a:p>
        </p:txBody>
      </p:sp>
      <p:sp>
        <p:nvSpPr>
          <p:cNvPr id="571" name="Google Shape;571;p4"/>
          <p:cNvSpPr txBox="1"/>
          <p:nvPr>
            <p:ph idx="4" type="ctrTitle"/>
          </p:nvPr>
        </p:nvSpPr>
        <p:spPr>
          <a:xfrm>
            <a:off x="6445820" y="3157726"/>
            <a:ext cx="1899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111.</a:t>
            </a:r>
            <a:r>
              <a:rPr lang="en-US" sz="1800"/>
              <a:t> </a:t>
            </a:r>
            <a:r>
              <a:rPr lang="en-US" sz="1500"/>
              <a:t>FAIR TRADING</a:t>
            </a:r>
            <a:endParaRPr sz="1500"/>
          </a:p>
        </p:txBody>
      </p:sp>
      <p:grpSp>
        <p:nvGrpSpPr>
          <p:cNvPr id="572" name="Google Shape;572;p4"/>
          <p:cNvGrpSpPr/>
          <p:nvPr/>
        </p:nvGrpSpPr>
        <p:grpSpPr>
          <a:xfrm>
            <a:off x="441200" y="975087"/>
            <a:ext cx="2214991" cy="3181003"/>
            <a:chOff x="624596" y="982906"/>
            <a:chExt cx="2001980" cy="3181003"/>
          </a:xfrm>
        </p:grpSpPr>
        <p:sp>
          <p:nvSpPr>
            <p:cNvPr id="573" name="Google Shape;573;p4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576" name="Google Shape;576;p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4"/>
          <p:cNvGrpSpPr/>
          <p:nvPr/>
        </p:nvGrpSpPr>
        <p:grpSpPr>
          <a:xfrm>
            <a:off x="2072827" y="1904259"/>
            <a:ext cx="1418991" cy="2804590"/>
            <a:chOff x="2072827" y="1904259"/>
            <a:chExt cx="1418991" cy="2804590"/>
          </a:xfrm>
        </p:grpSpPr>
        <p:sp>
          <p:nvSpPr>
            <p:cNvPr id="582" name="Google Shape;582;p4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47996" y="2515617"/>
              <a:ext cx="9663" cy="52449"/>
            </a:xfrm>
            <a:custGeom>
              <a:rect b="b" l="l" r="r" t="t"/>
              <a:pathLst>
                <a:path extrusionOk="0" h="1498" w="276">
                  <a:moveTo>
                    <a:pt x="0" y="0"/>
                  </a:moveTo>
                  <a:lnTo>
                    <a:pt x="14" y="1497"/>
                  </a:lnTo>
                  <a:lnTo>
                    <a:pt x="276" y="149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46315" y="2340798"/>
              <a:ext cx="10364" cy="125065"/>
            </a:xfrm>
            <a:custGeom>
              <a:rect b="b" l="l" r="r" t="t"/>
              <a:pathLst>
                <a:path extrusionOk="0" h="3572" w="296">
                  <a:moveTo>
                    <a:pt x="264" y="0"/>
                  </a:moveTo>
                  <a:lnTo>
                    <a:pt x="1" y="4"/>
                  </a:lnTo>
                  <a:lnTo>
                    <a:pt x="34" y="3572"/>
                  </a:lnTo>
                  <a:lnTo>
                    <a:pt x="295" y="357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4"/>
          <p:cNvSpPr/>
          <p:nvPr/>
        </p:nvSpPr>
        <p:spPr>
          <a:xfrm>
            <a:off x="623660" y="1108805"/>
            <a:ext cx="160202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To build a fair economy and boost customer trust with factual pricing</a:t>
            </a:r>
            <a:r>
              <a:rPr lang="en-US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information within</a:t>
            </a:r>
            <a:r>
              <a:rPr lang="en-US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 the essential commodities ecosystem during crisis like  COVID.</a:t>
            </a:r>
            <a:endParaRPr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"/>
          <p:cNvSpPr txBox="1"/>
          <p:nvPr/>
        </p:nvSpPr>
        <p:spPr>
          <a:xfrm>
            <a:off x="326512" y="348864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The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Vision 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40" name="Google Shape;640;p4"/>
          <p:cNvSpPr txBox="1"/>
          <p:nvPr>
            <p:ph type="ctrTitle"/>
          </p:nvPr>
        </p:nvSpPr>
        <p:spPr>
          <a:xfrm flipH="1">
            <a:off x="4288800" y="4494250"/>
            <a:ext cx="4855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>
                <a:latin typeface="Anaheim"/>
                <a:ea typeface="Anaheim"/>
                <a:cs typeface="Anaheim"/>
                <a:sym typeface="Anaheim"/>
              </a:rPr>
              <a:t>“Atmanirbhar Bharat” (SUCCESS!) </a:t>
            </a:r>
            <a:r>
              <a:rPr lang="en-US" sz="1700">
                <a:latin typeface="Anaheim"/>
                <a:ea typeface="Anaheim"/>
                <a:cs typeface="Anaheim"/>
                <a:sym typeface="Anaheim"/>
              </a:rPr>
              <a:t>—Mr. Sanjiv Mehta</a:t>
            </a:r>
            <a:endParaRPr sz="17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41" name="Google Shape;6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942" y="-8"/>
            <a:ext cx="1070000" cy="112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3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647" name="Google Shape;647;p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"/>
          <p:cNvSpPr txBox="1"/>
          <p:nvPr>
            <p:ph idx="1" type="subTitle"/>
          </p:nvPr>
        </p:nvSpPr>
        <p:spPr>
          <a:xfrm>
            <a:off x="2071075" y="1658925"/>
            <a:ext cx="5315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</a:t>
            </a:r>
            <a:r>
              <a:rPr lang="en-US" sz="1400"/>
              <a:t>   </a:t>
            </a:r>
            <a:r>
              <a:rPr lang="en-US" sz="1400"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en-US" sz="1400">
                <a:latin typeface="Avenir"/>
                <a:ea typeface="Avenir"/>
                <a:cs typeface="Avenir"/>
                <a:sym typeface="Avenir"/>
              </a:rPr>
              <a:t>tandardized Prices - </a:t>
            </a:r>
            <a:r>
              <a:rPr b="1" lang="en-US" sz="1400">
                <a:latin typeface="Avenir"/>
                <a:ea typeface="Avenir"/>
                <a:cs typeface="Avenir"/>
                <a:sym typeface="Avenir"/>
              </a:rPr>
              <a:t>Low Accessibility and Unawareness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venir"/>
                <a:ea typeface="Avenir"/>
                <a:cs typeface="Avenir"/>
                <a:sym typeface="Avenir"/>
              </a:rPr>
              <a:t>      Price Surge - </a:t>
            </a:r>
            <a:r>
              <a:rPr b="1" lang="en-US" sz="1400">
                <a:latin typeface="Avenir"/>
                <a:ea typeface="Avenir"/>
                <a:cs typeface="Avenir"/>
                <a:sym typeface="Avenir"/>
              </a:rPr>
              <a:t>Supply and Demand Mismatch</a:t>
            </a:r>
            <a:r>
              <a:rPr lang="en-US" sz="1400">
                <a:latin typeface="Avenir"/>
                <a:ea typeface="Avenir"/>
                <a:cs typeface="Avenir"/>
                <a:sym typeface="Avenir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venir"/>
                <a:ea typeface="Avenir"/>
                <a:cs typeface="Avenir"/>
                <a:sym typeface="Avenir"/>
              </a:rPr>
              <a:t>         Detached ecosystem - </a:t>
            </a:r>
            <a:r>
              <a:rPr b="1" lang="en-US" sz="1400">
                <a:latin typeface="Avenir"/>
                <a:ea typeface="Avenir"/>
                <a:cs typeface="Avenir"/>
                <a:sym typeface="Avenir"/>
              </a:rPr>
              <a:t>Retailer, Consumer and Govt. 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400">
                <a:latin typeface="Avenir"/>
                <a:ea typeface="Avenir"/>
                <a:cs typeface="Avenir"/>
                <a:sym typeface="Avenir"/>
              </a:rPr>
              <a:t> Pseudo - shortage</a:t>
            </a:r>
            <a:r>
              <a:rPr b="1" lang="en-US" sz="1400">
                <a:latin typeface="Avenir"/>
                <a:ea typeface="Avenir"/>
                <a:cs typeface="Avenir"/>
                <a:sym typeface="Avenir"/>
              </a:rPr>
              <a:t> - Fear not Free Economy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/>
          </a:p>
        </p:txBody>
      </p:sp>
      <p:sp>
        <p:nvSpPr>
          <p:cNvPr id="651" name="Google Shape;651;p3"/>
          <p:cNvSpPr txBox="1"/>
          <p:nvPr>
            <p:ph type="ctrTitle"/>
          </p:nvPr>
        </p:nvSpPr>
        <p:spPr>
          <a:xfrm>
            <a:off x="2310995" y="1439086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666666"/>
                </a:solidFill>
              </a:rPr>
              <a:t>Pain Points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652" name="Google Shape;652;p3"/>
          <p:cNvGrpSpPr/>
          <p:nvPr/>
        </p:nvGrpSpPr>
        <p:grpSpPr>
          <a:xfrm>
            <a:off x="4857224" y="3201746"/>
            <a:ext cx="2371910" cy="1507093"/>
            <a:chOff x="4857224" y="3518946"/>
            <a:chExt cx="2371910" cy="1507093"/>
          </a:xfrm>
        </p:grpSpPr>
        <p:sp>
          <p:nvSpPr>
            <p:cNvPr id="653" name="Google Shape;653;p3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3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3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663" name="Google Shape;663;p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3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669" name="Google Shape;669;p3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3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673" name="Google Shape;673;p3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674" name="Google Shape;674;p3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3" cy="188427"/>
              </a:xfrm>
            </p:grpSpPr>
            <p:sp>
              <p:nvSpPr>
                <p:cNvPr id="675" name="Google Shape;675;p3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3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3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3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3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3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3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3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3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3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3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3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3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3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3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3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3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3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3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3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3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3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3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3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3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3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3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3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3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3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3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3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3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3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3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3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3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3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3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3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3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3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3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3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3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26" name="Google Shape;726;p3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8" name="Google Shape;768;p3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770" name="Google Shape;770;p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774" name="Google Shape;774;p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3"/>
          <p:cNvSpPr/>
          <p:nvPr/>
        </p:nvSpPr>
        <p:spPr>
          <a:xfrm>
            <a:off x="349349" y="197086"/>
            <a:ext cx="4472243" cy="58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"/>
          <p:cNvSpPr/>
          <p:nvPr/>
        </p:nvSpPr>
        <p:spPr>
          <a:xfrm>
            <a:off x="261299" y="106636"/>
            <a:ext cx="4472243" cy="58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"/>
          <p:cNvSpPr txBox="1"/>
          <p:nvPr/>
        </p:nvSpPr>
        <p:spPr>
          <a:xfrm>
            <a:off x="204445" y="368417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Why Price Gouging needs attention?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80" name="Google Shape;780;p3"/>
          <p:cNvSpPr txBox="1"/>
          <p:nvPr/>
        </p:nvSpPr>
        <p:spPr>
          <a:xfrm rot="852617">
            <a:off x="7629696" y="1189091"/>
            <a:ext cx="479059" cy="76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5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1" name="Google Shape;781;p3"/>
          <p:cNvSpPr txBox="1"/>
          <p:nvPr/>
        </p:nvSpPr>
        <p:spPr>
          <a:xfrm rot="-1127482">
            <a:off x="6725120" y="210902"/>
            <a:ext cx="366009" cy="8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2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2" name="Google Shape;782;p3"/>
          <p:cNvSpPr txBox="1"/>
          <p:nvPr/>
        </p:nvSpPr>
        <p:spPr>
          <a:xfrm rot="-1126682">
            <a:off x="698356" y="2775849"/>
            <a:ext cx="380239" cy="8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2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3" name="Google Shape;783;p3"/>
          <p:cNvSpPr txBox="1"/>
          <p:nvPr/>
        </p:nvSpPr>
        <p:spPr>
          <a:xfrm>
            <a:off x="1433175" y="3922250"/>
            <a:ext cx="3660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84" name="Google Shape;7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4004842"/>
            <a:ext cx="1070000" cy="112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8"/>
          <p:cNvGrpSpPr/>
          <p:nvPr/>
        </p:nvGrpSpPr>
        <p:grpSpPr>
          <a:xfrm>
            <a:off x="11665978" y="2684934"/>
            <a:ext cx="113833" cy="113175"/>
            <a:chOff x="6937601" y="1394136"/>
            <a:chExt cx="634273" cy="630608"/>
          </a:xfrm>
        </p:grpSpPr>
        <p:sp>
          <p:nvSpPr>
            <p:cNvPr id="790" name="Google Shape;790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3.googleusercontent.com/_LTf6rRSFsnEaWa3gJmqa-PeKIeHwuOqNRuZC-7Q-YqUUJkLlabUzDCTfd92DvwjZ9gl7TxG1TmhEKmSoOMvLMhUTbQGYBfgEsGMQZlJF4uxrIHZAmleaYbL8fTxx30aOc7bjU7aFw" id="792" name="Google Shape;7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3731" y="2126199"/>
            <a:ext cx="45719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SGsmqzVmdYkIxDeeMLFnSFaB_oQ-lSXkz80idxWI1Vu_qOv2XIXWfiNOU_GuJbe9tULT_KEAUE7kdOm25mQFBwJtf3AqrbVUimaVNdVfr6EeXZwv6VT-FjEgbtCZ7i58sX0tF1N_w" id="793" name="Google Shape;7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5679" y="1046639"/>
            <a:ext cx="60893" cy="60893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8"/>
          <p:cNvSpPr txBox="1"/>
          <p:nvPr/>
        </p:nvSpPr>
        <p:spPr>
          <a:xfrm>
            <a:off x="1654423" y="4389741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Consumer</a:t>
            </a:r>
            <a:r>
              <a:rPr lang="en-US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Sign up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95" name="Google Shape;795;p8"/>
          <p:cNvGrpSpPr/>
          <p:nvPr/>
        </p:nvGrpSpPr>
        <p:grpSpPr>
          <a:xfrm>
            <a:off x="1883211" y="3772843"/>
            <a:ext cx="542872" cy="539735"/>
            <a:chOff x="6937601" y="1394136"/>
            <a:chExt cx="634273" cy="630608"/>
          </a:xfrm>
        </p:grpSpPr>
        <p:sp>
          <p:nvSpPr>
            <p:cNvPr id="796" name="Google Shape;796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8" name="Google Shape;798;p8"/>
          <p:cNvCxnSpPr/>
          <p:nvPr/>
        </p:nvCxnSpPr>
        <p:spPr>
          <a:xfrm>
            <a:off x="2434696" y="4001857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99" name="Google Shape;799;p8"/>
          <p:cNvGrpSpPr/>
          <p:nvPr/>
        </p:nvGrpSpPr>
        <p:grpSpPr>
          <a:xfrm>
            <a:off x="3093983" y="3772843"/>
            <a:ext cx="542872" cy="539735"/>
            <a:chOff x="6937601" y="1394136"/>
            <a:chExt cx="634273" cy="630608"/>
          </a:xfrm>
        </p:grpSpPr>
        <p:sp>
          <p:nvSpPr>
            <p:cNvPr id="800" name="Google Shape;800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2" name="Google Shape;802;p8"/>
          <p:cNvCxnSpPr/>
          <p:nvPr/>
        </p:nvCxnSpPr>
        <p:spPr>
          <a:xfrm>
            <a:off x="3645468" y="4001857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3" name="Google Shape;803;p8"/>
          <p:cNvGrpSpPr/>
          <p:nvPr/>
        </p:nvGrpSpPr>
        <p:grpSpPr>
          <a:xfrm>
            <a:off x="4304755" y="3772843"/>
            <a:ext cx="542872" cy="539735"/>
            <a:chOff x="6937601" y="1394136"/>
            <a:chExt cx="634273" cy="630608"/>
          </a:xfrm>
        </p:grpSpPr>
        <p:sp>
          <p:nvSpPr>
            <p:cNvPr id="804" name="Google Shape;804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6" name="Google Shape;806;p8"/>
          <p:cNvCxnSpPr/>
          <p:nvPr/>
        </p:nvCxnSpPr>
        <p:spPr>
          <a:xfrm>
            <a:off x="4856240" y="4001857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7" name="Google Shape;807;p8"/>
          <p:cNvGrpSpPr/>
          <p:nvPr/>
        </p:nvGrpSpPr>
        <p:grpSpPr>
          <a:xfrm>
            <a:off x="5511061" y="3768399"/>
            <a:ext cx="542872" cy="539735"/>
            <a:chOff x="6937601" y="1394136"/>
            <a:chExt cx="634273" cy="630608"/>
          </a:xfrm>
        </p:grpSpPr>
        <p:sp>
          <p:nvSpPr>
            <p:cNvPr id="808" name="Google Shape;808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0" name="Google Shape;810;p8"/>
          <p:cNvCxnSpPr/>
          <p:nvPr/>
        </p:nvCxnSpPr>
        <p:spPr>
          <a:xfrm>
            <a:off x="6062546" y="3997413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8"/>
          <p:cNvSpPr/>
          <p:nvPr/>
        </p:nvSpPr>
        <p:spPr>
          <a:xfrm>
            <a:off x="6759897" y="3807770"/>
            <a:ext cx="504808" cy="504807"/>
          </a:xfrm>
          <a:prstGeom prst="roundRect">
            <a:avLst>
              <a:gd fmla="val 16667" name="adj"/>
            </a:avLst>
          </a:prstGeom>
          <a:solidFill>
            <a:srgbClr val="FF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8"/>
          <p:cNvSpPr/>
          <p:nvPr/>
        </p:nvSpPr>
        <p:spPr>
          <a:xfrm>
            <a:off x="6712492" y="3770601"/>
            <a:ext cx="504808" cy="50480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"/>
          <p:cNvSpPr txBox="1"/>
          <p:nvPr/>
        </p:nvSpPr>
        <p:spPr>
          <a:xfrm>
            <a:off x="2867858" y="4576500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Essential Commodity STD Pricing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4" name="Google Shape;814;p8"/>
          <p:cNvSpPr txBox="1"/>
          <p:nvPr/>
        </p:nvSpPr>
        <p:spPr>
          <a:xfrm>
            <a:off x="4066626" y="4380108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Local Price Search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5" name="Google Shape;815;p8"/>
          <p:cNvSpPr txBox="1"/>
          <p:nvPr/>
        </p:nvSpPr>
        <p:spPr>
          <a:xfrm>
            <a:off x="5272932" y="4374850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Local Results on Map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6" name="Google Shape;816;p8"/>
          <p:cNvSpPr txBox="1"/>
          <p:nvPr/>
        </p:nvSpPr>
        <p:spPr>
          <a:xfrm>
            <a:off x="6495708" y="4380108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Price Gouging Indications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https://lh4.googleusercontent.com/Tj5ymnzHZ_vC8b8pB6AVPaM7xx1r0znQB8sKCc7kLoAqDxG2ie7nCBbHU-PpgwIY9TGEHuuB1c0mNLqzuSSqA-Z1Qjg7WLFprmDSkfPntpE2AHJNZG37vRcdViqBVascf75U6SrdeA" id="817" name="Google Shape;81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8750" y="3897411"/>
            <a:ext cx="294392" cy="294392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8"/>
          <p:cNvSpPr/>
          <p:nvPr/>
        </p:nvSpPr>
        <p:spPr>
          <a:xfrm>
            <a:off x="1991345" y="3893977"/>
            <a:ext cx="363383" cy="305385"/>
          </a:xfrm>
          <a:prstGeom prst="roundRect">
            <a:avLst>
              <a:gd fmla="val 16667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pXJ7SyWy61rOcR3YALFTGomjmXVhifBF01QJk85DlYRAYtM3gYDrMqH2JEPuD8GUQWWPqQp8SL9lRSX8NV4O2HZO9eHOH1NMyj0f6xJmIJ7mp4Ogp6ZDLGce29CUSOZVxvXYSMIM0A" id="819" name="Google Shape;81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9783" y="3887756"/>
            <a:ext cx="294684" cy="291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XqCfn9w6PlSxZtpXDakWNGHhp2mLoI0jC0DYy2dFmmzTQzW1HlMsYfGwNQKV17pPPeieZ6yrusDJyMo8kqYn69qoCN-46amuwr2ZUhBGGS4s_o_cNOF3_1K0n2PzSH6XF0phmR7P0Q" id="820" name="Google Shape;82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2887" y="3896519"/>
            <a:ext cx="291617" cy="26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_LTf6rRSFsnEaWa3gJmqa-PeKIeHwuOqNRuZC-7Q-YqUUJkLlabUzDCTfd92DvwjZ9gl7TxG1TmhEKmSoOMvLMhUTbQGYBfgEsGMQZlJF4uxrIHZAmleaYbL8fTxx30aOc7bjU7aFw" id="821" name="Google Shape;8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7892" y="3940558"/>
            <a:ext cx="235215" cy="235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SGsmqzVmdYkIxDeeMLFnSFaB_oQ-lSXkz80idxWI1Vu_qOv2XIXWfiNOU_GuJbe9tULT_KEAUE7kdOm25mQFBwJtf3AqrbVUimaVNdVfr6EeXZwv6VT-FjEgbtCZ7i58sX0tF1N_w" id="822" name="Google Shape;8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2388" y="3900407"/>
            <a:ext cx="299590" cy="2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8"/>
          <p:cNvSpPr/>
          <p:nvPr/>
        </p:nvSpPr>
        <p:spPr>
          <a:xfrm>
            <a:off x="3156474" y="3820424"/>
            <a:ext cx="393672" cy="379573"/>
          </a:xfrm>
          <a:prstGeom prst="roundRect">
            <a:avLst>
              <a:gd fmla="val 16667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"/>
          <p:cNvSpPr/>
          <p:nvPr/>
        </p:nvSpPr>
        <p:spPr>
          <a:xfrm>
            <a:off x="4383807" y="3941587"/>
            <a:ext cx="363383" cy="305385"/>
          </a:xfrm>
          <a:prstGeom prst="roundRect">
            <a:avLst>
              <a:gd fmla="val 16667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8"/>
          <p:cNvSpPr/>
          <p:nvPr/>
        </p:nvSpPr>
        <p:spPr>
          <a:xfrm>
            <a:off x="5198780" y="7729420"/>
            <a:ext cx="54402" cy="45719"/>
          </a:xfrm>
          <a:prstGeom prst="roundRect">
            <a:avLst>
              <a:gd fmla="val 16667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8"/>
          <p:cNvSpPr/>
          <p:nvPr/>
        </p:nvSpPr>
        <p:spPr>
          <a:xfrm>
            <a:off x="7922581" y="3776855"/>
            <a:ext cx="504808" cy="5048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8"/>
          <p:cNvSpPr/>
          <p:nvPr/>
        </p:nvSpPr>
        <p:spPr>
          <a:xfrm>
            <a:off x="7875176" y="3739686"/>
            <a:ext cx="504808" cy="50480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8"/>
          <p:cNvCxnSpPr/>
          <p:nvPr/>
        </p:nvCxnSpPr>
        <p:spPr>
          <a:xfrm>
            <a:off x="7217300" y="3997413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9" name="Google Shape;829;p8"/>
          <p:cNvSpPr txBox="1"/>
          <p:nvPr/>
        </p:nvSpPr>
        <p:spPr>
          <a:xfrm>
            <a:off x="7802777" y="4374850"/>
            <a:ext cx="74441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Select Store 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0" name="Google Shape;830;p8"/>
          <p:cNvSpPr/>
          <p:nvPr/>
        </p:nvSpPr>
        <p:spPr>
          <a:xfrm>
            <a:off x="6788867" y="3885140"/>
            <a:ext cx="352058" cy="373510"/>
          </a:xfrm>
          <a:prstGeom prst="roundRect">
            <a:avLst>
              <a:gd fmla="val 16667" name="adj"/>
            </a:avLst>
          </a:prstGeom>
          <a:solidFill>
            <a:srgbClr val="FFADAD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8"/>
          <p:cNvSpPr/>
          <p:nvPr/>
        </p:nvSpPr>
        <p:spPr>
          <a:xfrm>
            <a:off x="5493893" y="882297"/>
            <a:ext cx="504808" cy="504807"/>
          </a:xfrm>
          <a:prstGeom prst="roundRect">
            <a:avLst>
              <a:gd fmla="val 16667" name="adj"/>
            </a:avLst>
          </a:prstGeom>
          <a:solidFill>
            <a:srgbClr val="FF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8"/>
          <p:cNvSpPr/>
          <p:nvPr/>
        </p:nvSpPr>
        <p:spPr>
          <a:xfrm>
            <a:off x="386951" y="516161"/>
            <a:ext cx="595067" cy="1186721"/>
          </a:xfrm>
          <a:prstGeom prst="roundRect">
            <a:avLst>
              <a:gd fmla="val 165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8"/>
          <p:cNvSpPr/>
          <p:nvPr/>
        </p:nvSpPr>
        <p:spPr>
          <a:xfrm>
            <a:off x="428189" y="562865"/>
            <a:ext cx="595090" cy="1186644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8"/>
          <p:cNvSpPr/>
          <p:nvPr/>
        </p:nvSpPr>
        <p:spPr>
          <a:xfrm>
            <a:off x="5456686" y="835646"/>
            <a:ext cx="504808" cy="50480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5" name="Google Shape;835;p8"/>
          <p:cNvCxnSpPr>
            <a:endCxn id="834" idx="1"/>
          </p:cNvCxnSpPr>
          <p:nvPr/>
        </p:nvCxnSpPr>
        <p:spPr>
          <a:xfrm>
            <a:off x="4284586" y="1086249"/>
            <a:ext cx="1172100" cy="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8"/>
          <p:cNvSpPr/>
          <p:nvPr/>
        </p:nvSpPr>
        <p:spPr>
          <a:xfrm>
            <a:off x="1854348" y="799488"/>
            <a:ext cx="2503701" cy="6164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nhte66hMn-onFCPSf4xuer-_B_QxaUt9yevN7d59eYrL1j1VzFuTc26Y4HAZh6FKe0PvolljY2f7toPrZL70fFVaOkZ9f4BYYO0L5LWZhWcI6dGn4v7ejG2YhKsADQxsTD9RRex1cw" id="837" name="Google Shape;83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9632" y="744619"/>
            <a:ext cx="2467051" cy="60038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1000" rotWithShape="0" algn="tl" dir="7800000" dist="38100" sy="1000">
              <a:srgbClr val="000000">
                <a:alpha val="40000"/>
              </a:srgbClr>
            </a:outerShdw>
          </a:effectLst>
        </p:spPr>
      </p:pic>
      <p:sp>
        <p:nvSpPr>
          <p:cNvPr id="838" name="Google Shape;838;p8"/>
          <p:cNvSpPr txBox="1"/>
          <p:nvPr/>
        </p:nvSpPr>
        <p:spPr>
          <a:xfrm>
            <a:off x="5213826" y="1448575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Price Gouging Meter Set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https://lh3.googleusercontent.com/-SGsmqzVmdYkIxDeeMLFnSFaB_oQ-lSXkz80idxWI1Vu_qOv2XIXWfiNOU_GuJbe9tULT_KEAUE7kdOm25mQFBwJtf3AqrbVUimaVNdVfr6EeXZwv6VT-FjEgbtCZ7i58sX0tF1N_w" id="839" name="Google Shape;8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5359" y="938254"/>
            <a:ext cx="299590" cy="2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8"/>
          <p:cNvSpPr/>
          <p:nvPr/>
        </p:nvSpPr>
        <p:spPr>
          <a:xfrm>
            <a:off x="5549125" y="887483"/>
            <a:ext cx="352058" cy="373510"/>
          </a:xfrm>
          <a:prstGeom prst="roundRect">
            <a:avLst>
              <a:gd fmla="val 16667" name="adj"/>
            </a:avLst>
          </a:prstGeom>
          <a:solidFill>
            <a:srgbClr val="FFADAD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8"/>
          <p:cNvSpPr txBox="1"/>
          <p:nvPr/>
        </p:nvSpPr>
        <p:spPr>
          <a:xfrm>
            <a:off x="1636986" y="2784672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Retailer Sign up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42" name="Google Shape;842;p8"/>
          <p:cNvGrpSpPr/>
          <p:nvPr/>
        </p:nvGrpSpPr>
        <p:grpSpPr>
          <a:xfrm>
            <a:off x="1865773" y="2167772"/>
            <a:ext cx="542872" cy="539734"/>
            <a:chOff x="6937601" y="1394136"/>
            <a:chExt cx="634273" cy="630608"/>
          </a:xfrm>
        </p:grpSpPr>
        <p:sp>
          <p:nvSpPr>
            <p:cNvPr id="843" name="Google Shape;843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5" name="Google Shape;845;p8"/>
          <p:cNvCxnSpPr/>
          <p:nvPr/>
        </p:nvCxnSpPr>
        <p:spPr>
          <a:xfrm>
            <a:off x="2417259" y="2396788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6" name="Google Shape;846;p8"/>
          <p:cNvGrpSpPr/>
          <p:nvPr/>
        </p:nvGrpSpPr>
        <p:grpSpPr>
          <a:xfrm>
            <a:off x="3076546" y="2167774"/>
            <a:ext cx="542872" cy="539735"/>
            <a:chOff x="6937601" y="1394136"/>
            <a:chExt cx="634273" cy="630608"/>
          </a:xfrm>
        </p:grpSpPr>
        <p:sp>
          <p:nvSpPr>
            <p:cNvPr id="847" name="Google Shape;847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9" name="Google Shape;849;p8"/>
          <p:cNvCxnSpPr/>
          <p:nvPr/>
        </p:nvCxnSpPr>
        <p:spPr>
          <a:xfrm>
            <a:off x="3628031" y="2396788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0" name="Google Shape;850;p8"/>
          <p:cNvGrpSpPr/>
          <p:nvPr/>
        </p:nvGrpSpPr>
        <p:grpSpPr>
          <a:xfrm>
            <a:off x="4287318" y="2167774"/>
            <a:ext cx="542872" cy="539735"/>
            <a:chOff x="6937601" y="1394136"/>
            <a:chExt cx="634273" cy="630608"/>
          </a:xfrm>
        </p:grpSpPr>
        <p:sp>
          <p:nvSpPr>
            <p:cNvPr id="851" name="Google Shape;851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3" name="Google Shape;853;p8"/>
          <p:cNvCxnSpPr/>
          <p:nvPr/>
        </p:nvCxnSpPr>
        <p:spPr>
          <a:xfrm>
            <a:off x="4838803" y="2396788"/>
            <a:ext cx="659287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4" name="Google Shape;854;p8"/>
          <p:cNvSpPr txBox="1"/>
          <p:nvPr/>
        </p:nvSpPr>
        <p:spPr>
          <a:xfrm>
            <a:off x="2879693" y="3100226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Choose Store Type </a:t>
            </a:r>
            <a:b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0" i="0" lang="en-US" sz="105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(Home Based/ Local Kirana)</a:t>
            </a:r>
            <a:endParaRPr b="0" i="0" sz="105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5" name="Google Shape;855;p8"/>
          <p:cNvSpPr txBox="1"/>
          <p:nvPr/>
        </p:nvSpPr>
        <p:spPr>
          <a:xfrm>
            <a:off x="4049189" y="3002489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View Baseline/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Competition Pricing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6" name="Google Shape;856;p8"/>
          <p:cNvSpPr txBox="1"/>
          <p:nvPr/>
        </p:nvSpPr>
        <p:spPr>
          <a:xfrm>
            <a:off x="5267499" y="3176739"/>
            <a:ext cx="1033186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Set Price for Essential Commodities Daily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https://lh4.googleusercontent.com/Tj5ymnzHZ_vC8b8pB6AVPaM7xx1r0znQB8sKCc7kLoAqDxG2ie7nCBbHU-PpgwIY9TGEHuuB1c0mNLqzuSSqA-Z1Qjg7WLFprmDSkfPntpE2AHJNZG37vRcdViqBVascf75U6SrdeA" id="857" name="Google Shape;8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0259" y="2301400"/>
            <a:ext cx="294392" cy="294392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8"/>
          <p:cNvSpPr/>
          <p:nvPr/>
        </p:nvSpPr>
        <p:spPr>
          <a:xfrm>
            <a:off x="1944380" y="2286925"/>
            <a:ext cx="363383" cy="305385"/>
          </a:xfrm>
          <a:prstGeom prst="roundRect">
            <a:avLst>
              <a:gd fmla="val 16667" name="adj"/>
            </a:avLst>
          </a:prstGeom>
          <a:solidFill>
            <a:schemeClr val="accent6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9" name="Google Shape;859;p8"/>
          <p:cNvGrpSpPr/>
          <p:nvPr/>
        </p:nvGrpSpPr>
        <p:grpSpPr>
          <a:xfrm>
            <a:off x="5489822" y="2169750"/>
            <a:ext cx="542872" cy="539735"/>
            <a:chOff x="6937601" y="1394136"/>
            <a:chExt cx="634273" cy="630608"/>
          </a:xfrm>
        </p:grpSpPr>
        <p:sp>
          <p:nvSpPr>
            <p:cNvPr id="860" name="Google Shape;860;p8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8"/>
          <p:cNvGrpSpPr/>
          <p:nvPr/>
        </p:nvGrpSpPr>
        <p:grpSpPr>
          <a:xfrm>
            <a:off x="5597669" y="2269249"/>
            <a:ext cx="335512" cy="315441"/>
            <a:chOff x="1391150" y="1518200"/>
            <a:chExt cx="392000" cy="368550"/>
          </a:xfrm>
        </p:grpSpPr>
        <p:sp>
          <p:nvSpPr>
            <p:cNvPr id="863" name="Google Shape;863;p8"/>
            <p:cNvSpPr/>
            <p:nvPr/>
          </p:nvSpPr>
          <p:spPr>
            <a:xfrm>
              <a:off x="1391150" y="1584350"/>
              <a:ext cx="321825" cy="302400"/>
            </a:xfrm>
            <a:custGeom>
              <a:rect b="b" l="l" r="r" t="t"/>
              <a:pathLst>
                <a:path extrusionOk="0" h="12096" w="12873">
                  <a:moveTo>
                    <a:pt x="6394" y="1"/>
                  </a:moveTo>
                  <a:cubicBezTo>
                    <a:pt x="4847" y="1"/>
                    <a:pt x="3299" y="592"/>
                    <a:pt x="2118" y="1773"/>
                  </a:cubicBezTo>
                  <a:cubicBezTo>
                    <a:pt x="1958" y="1932"/>
                    <a:pt x="2105" y="2153"/>
                    <a:pt x="2276" y="2153"/>
                  </a:cubicBezTo>
                  <a:cubicBezTo>
                    <a:pt x="2328" y="2153"/>
                    <a:pt x="2381" y="2133"/>
                    <a:pt x="2430" y="2085"/>
                  </a:cubicBezTo>
                  <a:cubicBezTo>
                    <a:pt x="3516" y="998"/>
                    <a:pt x="4944" y="452"/>
                    <a:pt x="6375" y="452"/>
                  </a:cubicBezTo>
                  <a:cubicBezTo>
                    <a:pt x="7719" y="452"/>
                    <a:pt x="9065" y="935"/>
                    <a:pt x="10132" y="1905"/>
                  </a:cubicBezTo>
                  <a:cubicBezTo>
                    <a:pt x="12334" y="3909"/>
                    <a:pt x="12580" y="7283"/>
                    <a:pt x="10690" y="9589"/>
                  </a:cubicBezTo>
                  <a:cubicBezTo>
                    <a:pt x="9587" y="10928"/>
                    <a:pt x="7984" y="11628"/>
                    <a:pt x="6364" y="11628"/>
                  </a:cubicBezTo>
                  <a:cubicBezTo>
                    <a:pt x="5206" y="11628"/>
                    <a:pt x="4041" y="11270"/>
                    <a:pt x="3044" y="10534"/>
                  </a:cubicBezTo>
                  <a:cubicBezTo>
                    <a:pt x="653" y="8757"/>
                    <a:pt x="77" y="5411"/>
                    <a:pt x="1730" y="2935"/>
                  </a:cubicBezTo>
                  <a:cubicBezTo>
                    <a:pt x="1844" y="2761"/>
                    <a:pt x="1693" y="2592"/>
                    <a:pt x="1537" y="2592"/>
                  </a:cubicBezTo>
                  <a:cubicBezTo>
                    <a:pt x="1473" y="2592"/>
                    <a:pt x="1409" y="2621"/>
                    <a:pt x="1362" y="2690"/>
                  </a:cubicBezTo>
                  <a:cubicBezTo>
                    <a:pt x="67" y="4636"/>
                    <a:pt x="1" y="7160"/>
                    <a:pt x="1211" y="9163"/>
                  </a:cubicBezTo>
                  <a:cubicBezTo>
                    <a:pt x="2306" y="10991"/>
                    <a:pt x="4274" y="12095"/>
                    <a:pt x="6376" y="12095"/>
                  </a:cubicBezTo>
                  <a:cubicBezTo>
                    <a:pt x="6578" y="12095"/>
                    <a:pt x="6781" y="12085"/>
                    <a:pt x="6985" y="12065"/>
                  </a:cubicBezTo>
                  <a:cubicBezTo>
                    <a:pt x="9310" y="11838"/>
                    <a:pt x="11304" y="10288"/>
                    <a:pt x="12088" y="8086"/>
                  </a:cubicBezTo>
                  <a:cubicBezTo>
                    <a:pt x="12873" y="5884"/>
                    <a:pt x="12325" y="3427"/>
                    <a:pt x="10671" y="1773"/>
                  </a:cubicBezTo>
                  <a:cubicBezTo>
                    <a:pt x="9489" y="592"/>
                    <a:pt x="7942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1428500" y="1612975"/>
              <a:ext cx="257075" cy="245100"/>
            </a:xfrm>
            <a:custGeom>
              <a:rect b="b" l="l" r="r" t="t"/>
              <a:pathLst>
                <a:path extrusionOk="0" h="9804" w="10283">
                  <a:moveTo>
                    <a:pt x="4902" y="439"/>
                  </a:moveTo>
                  <a:cubicBezTo>
                    <a:pt x="6060" y="439"/>
                    <a:pt x="7200" y="891"/>
                    <a:pt x="8052" y="1743"/>
                  </a:cubicBezTo>
                  <a:cubicBezTo>
                    <a:pt x="9791" y="3491"/>
                    <a:pt x="9791" y="6317"/>
                    <a:pt x="8052" y="8056"/>
                  </a:cubicBezTo>
                  <a:cubicBezTo>
                    <a:pt x="7200" y="8909"/>
                    <a:pt x="6060" y="9360"/>
                    <a:pt x="4902" y="9360"/>
                  </a:cubicBezTo>
                  <a:cubicBezTo>
                    <a:pt x="4326" y="9360"/>
                    <a:pt x="3746" y="9249"/>
                    <a:pt x="3195" y="9020"/>
                  </a:cubicBezTo>
                  <a:cubicBezTo>
                    <a:pt x="1531" y="8330"/>
                    <a:pt x="444" y="6705"/>
                    <a:pt x="444" y="4900"/>
                  </a:cubicBezTo>
                  <a:cubicBezTo>
                    <a:pt x="444" y="3094"/>
                    <a:pt x="1531" y="1469"/>
                    <a:pt x="3195" y="779"/>
                  </a:cubicBezTo>
                  <a:cubicBezTo>
                    <a:pt x="3746" y="550"/>
                    <a:pt x="4326" y="439"/>
                    <a:pt x="4902" y="439"/>
                  </a:cubicBezTo>
                  <a:close/>
                  <a:moveTo>
                    <a:pt x="4899" y="1"/>
                  </a:moveTo>
                  <a:cubicBezTo>
                    <a:pt x="4268" y="1"/>
                    <a:pt x="3631" y="122"/>
                    <a:pt x="3024" y="373"/>
                  </a:cubicBezTo>
                  <a:cubicBezTo>
                    <a:pt x="1191" y="1138"/>
                    <a:pt x="0" y="2924"/>
                    <a:pt x="0" y="4900"/>
                  </a:cubicBezTo>
                  <a:cubicBezTo>
                    <a:pt x="0" y="6884"/>
                    <a:pt x="1191" y="8670"/>
                    <a:pt x="3024" y="9426"/>
                  </a:cubicBezTo>
                  <a:cubicBezTo>
                    <a:pt x="3632" y="9680"/>
                    <a:pt x="4270" y="9803"/>
                    <a:pt x="4902" y="9803"/>
                  </a:cubicBezTo>
                  <a:cubicBezTo>
                    <a:pt x="6177" y="9803"/>
                    <a:pt x="7429" y="9303"/>
                    <a:pt x="8364" y="8368"/>
                  </a:cubicBezTo>
                  <a:cubicBezTo>
                    <a:pt x="10283" y="6459"/>
                    <a:pt x="10283" y="3350"/>
                    <a:pt x="8364" y="1441"/>
                  </a:cubicBezTo>
                  <a:cubicBezTo>
                    <a:pt x="7428" y="499"/>
                    <a:pt x="6175" y="1"/>
                    <a:pt x="4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1496850" y="1518200"/>
              <a:ext cx="286300" cy="269175"/>
            </a:xfrm>
            <a:custGeom>
              <a:rect b="b" l="l" r="r" t="t"/>
              <a:pathLst>
                <a:path extrusionOk="0" h="10767" w="11452">
                  <a:moveTo>
                    <a:pt x="4817" y="1"/>
                  </a:moveTo>
                  <a:cubicBezTo>
                    <a:pt x="3272" y="1"/>
                    <a:pt x="1727" y="591"/>
                    <a:pt x="546" y="1773"/>
                  </a:cubicBezTo>
                  <a:cubicBezTo>
                    <a:pt x="404" y="1905"/>
                    <a:pt x="262" y="2056"/>
                    <a:pt x="139" y="2217"/>
                  </a:cubicBezTo>
                  <a:cubicBezTo>
                    <a:pt x="0" y="2384"/>
                    <a:pt x="147" y="2576"/>
                    <a:pt x="310" y="2576"/>
                  </a:cubicBezTo>
                  <a:cubicBezTo>
                    <a:pt x="369" y="2576"/>
                    <a:pt x="429" y="2551"/>
                    <a:pt x="479" y="2491"/>
                  </a:cubicBezTo>
                  <a:cubicBezTo>
                    <a:pt x="602" y="2349"/>
                    <a:pt x="725" y="2207"/>
                    <a:pt x="857" y="2075"/>
                  </a:cubicBezTo>
                  <a:cubicBezTo>
                    <a:pt x="1954" y="979"/>
                    <a:pt x="3388" y="431"/>
                    <a:pt x="4822" y="431"/>
                  </a:cubicBezTo>
                  <a:cubicBezTo>
                    <a:pt x="6256" y="431"/>
                    <a:pt x="7690" y="979"/>
                    <a:pt x="8787" y="2075"/>
                  </a:cubicBezTo>
                  <a:cubicBezTo>
                    <a:pt x="10979" y="4268"/>
                    <a:pt x="10979" y="7812"/>
                    <a:pt x="8787" y="10004"/>
                  </a:cubicBezTo>
                  <a:cubicBezTo>
                    <a:pt x="8654" y="10137"/>
                    <a:pt x="8512" y="10269"/>
                    <a:pt x="8371" y="10382"/>
                  </a:cubicBezTo>
                  <a:cubicBezTo>
                    <a:pt x="8211" y="10535"/>
                    <a:pt x="8339" y="10767"/>
                    <a:pt x="8514" y="10767"/>
                  </a:cubicBezTo>
                  <a:cubicBezTo>
                    <a:pt x="8556" y="10767"/>
                    <a:pt x="8601" y="10754"/>
                    <a:pt x="8645" y="10722"/>
                  </a:cubicBezTo>
                  <a:cubicBezTo>
                    <a:pt x="8796" y="10600"/>
                    <a:pt x="8947" y="10458"/>
                    <a:pt x="9098" y="10316"/>
                  </a:cubicBezTo>
                  <a:cubicBezTo>
                    <a:pt x="11452" y="7953"/>
                    <a:pt x="11452" y="4126"/>
                    <a:pt x="9089" y="1773"/>
                  </a:cubicBezTo>
                  <a:cubicBezTo>
                    <a:pt x="7908" y="591"/>
                    <a:pt x="6362" y="1"/>
                    <a:pt x="4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1708650" y="1631525"/>
              <a:ext cx="36225" cy="106075"/>
            </a:xfrm>
            <a:custGeom>
              <a:rect b="b" l="l" r="r" t="t"/>
              <a:pathLst>
                <a:path extrusionOk="0" h="4243" w="1449">
                  <a:moveTo>
                    <a:pt x="859" y="0"/>
                  </a:moveTo>
                  <a:cubicBezTo>
                    <a:pt x="729" y="0"/>
                    <a:pt x="596" y="108"/>
                    <a:pt x="636" y="273"/>
                  </a:cubicBezTo>
                  <a:cubicBezTo>
                    <a:pt x="986" y="1502"/>
                    <a:pt x="797" y="2825"/>
                    <a:pt x="107" y="3902"/>
                  </a:cubicBezTo>
                  <a:cubicBezTo>
                    <a:pt x="1" y="4075"/>
                    <a:pt x="150" y="4242"/>
                    <a:pt x="304" y="4242"/>
                  </a:cubicBezTo>
                  <a:cubicBezTo>
                    <a:pt x="370" y="4242"/>
                    <a:pt x="437" y="4212"/>
                    <a:pt x="485" y="4139"/>
                  </a:cubicBezTo>
                  <a:cubicBezTo>
                    <a:pt x="1231" y="2957"/>
                    <a:pt x="1449" y="1502"/>
                    <a:pt x="1061" y="151"/>
                  </a:cubicBezTo>
                  <a:cubicBezTo>
                    <a:pt x="1028" y="46"/>
                    <a:pt x="944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1546250" y="1546550"/>
              <a:ext cx="182200" cy="74450"/>
            </a:xfrm>
            <a:custGeom>
              <a:rect b="b" l="l" r="r" t="t"/>
              <a:pathLst>
                <a:path extrusionOk="0" h="2978" w="7288">
                  <a:moveTo>
                    <a:pt x="2838" y="1"/>
                  </a:moveTo>
                  <a:cubicBezTo>
                    <a:pt x="1939" y="1"/>
                    <a:pt x="1027" y="248"/>
                    <a:pt x="205" y="771"/>
                  </a:cubicBezTo>
                  <a:cubicBezTo>
                    <a:pt x="0" y="897"/>
                    <a:pt x="129" y="1179"/>
                    <a:pt x="319" y="1179"/>
                  </a:cubicBezTo>
                  <a:cubicBezTo>
                    <a:pt x="358" y="1179"/>
                    <a:pt x="399" y="1167"/>
                    <a:pt x="441" y="1140"/>
                  </a:cubicBezTo>
                  <a:cubicBezTo>
                    <a:pt x="1189" y="665"/>
                    <a:pt x="2018" y="441"/>
                    <a:pt x="2836" y="441"/>
                  </a:cubicBezTo>
                  <a:cubicBezTo>
                    <a:pt x="4445" y="441"/>
                    <a:pt x="6008" y="1311"/>
                    <a:pt x="6811" y="2860"/>
                  </a:cubicBezTo>
                  <a:cubicBezTo>
                    <a:pt x="6854" y="2943"/>
                    <a:pt x="6924" y="2978"/>
                    <a:pt x="6995" y="2978"/>
                  </a:cubicBezTo>
                  <a:cubicBezTo>
                    <a:pt x="7141" y="2978"/>
                    <a:pt x="7287" y="2830"/>
                    <a:pt x="7198" y="2652"/>
                  </a:cubicBezTo>
                  <a:lnTo>
                    <a:pt x="7198" y="2652"/>
                  </a:lnTo>
                  <a:lnTo>
                    <a:pt x="7198" y="2661"/>
                  </a:lnTo>
                  <a:cubicBezTo>
                    <a:pt x="6321" y="957"/>
                    <a:pt x="4605" y="1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1511425" y="1661975"/>
              <a:ext cx="79175" cy="147050"/>
            </a:xfrm>
            <a:custGeom>
              <a:rect b="b" l="l" r="r" t="t"/>
              <a:pathLst>
                <a:path extrusionOk="0" h="5882" w="3167">
                  <a:moveTo>
                    <a:pt x="1361" y="908"/>
                  </a:moveTo>
                  <a:lnTo>
                    <a:pt x="1361" y="2703"/>
                  </a:lnTo>
                  <a:cubicBezTo>
                    <a:pt x="841" y="2618"/>
                    <a:pt x="445" y="2250"/>
                    <a:pt x="445" y="1805"/>
                  </a:cubicBezTo>
                  <a:cubicBezTo>
                    <a:pt x="445" y="1361"/>
                    <a:pt x="832" y="993"/>
                    <a:pt x="1361" y="908"/>
                  </a:cubicBezTo>
                  <a:close/>
                  <a:moveTo>
                    <a:pt x="1805" y="3185"/>
                  </a:moveTo>
                  <a:cubicBezTo>
                    <a:pt x="2325" y="3261"/>
                    <a:pt x="2722" y="3629"/>
                    <a:pt x="2722" y="4074"/>
                  </a:cubicBezTo>
                  <a:cubicBezTo>
                    <a:pt x="2722" y="4518"/>
                    <a:pt x="2325" y="4886"/>
                    <a:pt x="1805" y="4971"/>
                  </a:cubicBezTo>
                  <a:lnTo>
                    <a:pt x="1805" y="3185"/>
                  </a:lnTo>
                  <a:close/>
                  <a:moveTo>
                    <a:pt x="1583" y="0"/>
                  </a:moveTo>
                  <a:cubicBezTo>
                    <a:pt x="1472" y="0"/>
                    <a:pt x="1361" y="76"/>
                    <a:pt x="1361" y="227"/>
                  </a:cubicBezTo>
                  <a:lnTo>
                    <a:pt x="1361" y="473"/>
                  </a:lnTo>
                  <a:cubicBezTo>
                    <a:pt x="596" y="558"/>
                    <a:pt x="0" y="1125"/>
                    <a:pt x="0" y="1805"/>
                  </a:cubicBezTo>
                  <a:cubicBezTo>
                    <a:pt x="0" y="2495"/>
                    <a:pt x="596" y="3062"/>
                    <a:pt x="1361" y="3147"/>
                  </a:cubicBezTo>
                  <a:lnTo>
                    <a:pt x="1361" y="4971"/>
                  </a:lnTo>
                  <a:cubicBezTo>
                    <a:pt x="841" y="4886"/>
                    <a:pt x="445" y="4518"/>
                    <a:pt x="445" y="4074"/>
                  </a:cubicBezTo>
                  <a:cubicBezTo>
                    <a:pt x="445" y="3927"/>
                    <a:pt x="334" y="3854"/>
                    <a:pt x="222" y="3854"/>
                  </a:cubicBezTo>
                  <a:cubicBezTo>
                    <a:pt x="111" y="3854"/>
                    <a:pt x="0" y="3927"/>
                    <a:pt x="0" y="4074"/>
                  </a:cubicBezTo>
                  <a:cubicBezTo>
                    <a:pt x="0" y="4764"/>
                    <a:pt x="596" y="5321"/>
                    <a:pt x="1361" y="5416"/>
                  </a:cubicBezTo>
                  <a:lnTo>
                    <a:pt x="1361" y="5661"/>
                  </a:lnTo>
                  <a:cubicBezTo>
                    <a:pt x="1361" y="5808"/>
                    <a:pt x="1472" y="5881"/>
                    <a:pt x="1583" y="5881"/>
                  </a:cubicBezTo>
                  <a:cubicBezTo>
                    <a:pt x="1694" y="5881"/>
                    <a:pt x="1805" y="5808"/>
                    <a:pt x="1805" y="5661"/>
                  </a:cubicBezTo>
                  <a:lnTo>
                    <a:pt x="1805" y="5416"/>
                  </a:lnTo>
                  <a:cubicBezTo>
                    <a:pt x="2571" y="5321"/>
                    <a:pt x="3157" y="4764"/>
                    <a:pt x="3157" y="4074"/>
                  </a:cubicBezTo>
                  <a:cubicBezTo>
                    <a:pt x="3157" y="3393"/>
                    <a:pt x="2571" y="2826"/>
                    <a:pt x="1805" y="2741"/>
                  </a:cubicBezTo>
                  <a:lnTo>
                    <a:pt x="1805" y="917"/>
                  </a:lnTo>
                  <a:cubicBezTo>
                    <a:pt x="2325" y="993"/>
                    <a:pt x="2722" y="1371"/>
                    <a:pt x="2722" y="1815"/>
                  </a:cubicBezTo>
                  <a:cubicBezTo>
                    <a:pt x="2722" y="1961"/>
                    <a:pt x="2833" y="2035"/>
                    <a:pt x="2944" y="2035"/>
                  </a:cubicBezTo>
                  <a:cubicBezTo>
                    <a:pt x="3055" y="2035"/>
                    <a:pt x="3166" y="1961"/>
                    <a:pt x="3166" y="1815"/>
                  </a:cubicBezTo>
                  <a:cubicBezTo>
                    <a:pt x="3166" y="1125"/>
                    <a:pt x="2571" y="558"/>
                    <a:pt x="1805" y="473"/>
                  </a:cubicBezTo>
                  <a:lnTo>
                    <a:pt x="1805" y="227"/>
                  </a:lnTo>
                  <a:cubicBezTo>
                    <a:pt x="1805" y="76"/>
                    <a:pt x="1694" y="0"/>
                    <a:pt x="1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3.googleusercontent.com/-SGsmqzVmdYkIxDeeMLFnSFaB_oQ-lSXkz80idxWI1Vu_qOv2XIXWfiNOU_GuJbe9tULT_KEAUE7kdOm25mQFBwJtf3AqrbVUimaVNdVfr6EeXZwv6VT-FjEgbtCZ7i58sX0tF1N_w" id="869" name="Google Shape;8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7428" y="2268302"/>
            <a:ext cx="299590" cy="2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8"/>
          <p:cNvSpPr/>
          <p:nvPr/>
        </p:nvSpPr>
        <p:spPr>
          <a:xfrm>
            <a:off x="4372032" y="2236912"/>
            <a:ext cx="352058" cy="373510"/>
          </a:xfrm>
          <a:prstGeom prst="roundRect">
            <a:avLst>
              <a:gd fmla="val 16667" name="adj"/>
            </a:avLst>
          </a:prstGeom>
          <a:solidFill>
            <a:srgbClr val="FFADAD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8"/>
          <p:cNvSpPr/>
          <p:nvPr/>
        </p:nvSpPr>
        <p:spPr>
          <a:xfrm>
            <a:off x="482256" y="681790"/>
            <a:ext cx="513805" cy="94879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8"/>
          <p:cNvGrpSpPr/>
          <p:nvPr/>
        </p:nvGrpSpPr>
        <p:grpSpPr>
          <a:xfrm>
            <a:off x="419971" y="3594652"/>
            <a:ext cx="636328" cy="1233348"/>
            <a:chOff x="440236" y="2675180"/>
            <a:chExt cx="636328" cy="1233348"/>
          </a:xfrm>
        </p:grpSpPr>
        <p:sp>
          <p:nvSpPr>
            <p:cNvPr id="873" name="Google Shape;873;p8"/>
            <p:cNvSpPr/>
            <p:nvPr/>
          </p:nvSpPr>
          <p:spPr>
            <a:xfrm>
              <a:off x="440236" y="2675180"/>
              <a:ext cx="595067" cy="1186721"/>
            </a:xfrm>
            <a:prstGeom prst="roundRect">
              <a:avLst>
                <a:gd fmla="val 1655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481474" y="2721884"/>
              <a:ext cx="595090" cy="1186644"/>
            </a:xfrm>
            <a:custGeom>
              <a:rect b="b" l="l" r="r" t="t"/>
              <a:pathLst>
                <a:path extrusionOk="0" h="206345" w="10348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8"/>
          <p:cNvSpPr/>
          <p:nvPr/>
        </p:nvSpPr>
        <p:spPr>
          <a:xfrm>
            <a:off x="504436" y="3768399"/>
            <a:ext cx="513805" cy="94879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8"/>
          <p:cNvGrpSpPr/>
          <p:nvPr/>
        </p:nvGrpSpPr>
        <p:grpSpPr>
          <a:xfrm>
            <a:off x="412391" y="2020424"/>
            <a:ext cx="636328" cy="1233348"/>
            <a:chOff x="440236" y="2675180"/>
            <a:chExt cx="636328" cy="1233348"/>
          </a:xfrm>
        </p:grpSpPr>
        <p:sp>
          <p:nvSpPr>
            <p:cNvPr id="877" name="Google Shape;877;p8"/>
            <p:cNvSpPr/>
            <p:nvPr/>
          </p:nvSpPr>
          <p:spPr>
            <a:xfrm>
              <a:off x="440236" y="2675180"/>
              <a:ext cx="595067" cy="1186721"/>
            </a:xfrm>
            <a:prstGeom prst="roundRect">
              <a:avLst>
                <a:gd fmla="val 1655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81474" y="2721884"/>
              <a:ext cx="595090" cy="1186644"/>
            </a:xfrm>
            <a:custGeom>
              <a:rect b="b" l="l" r="r" t="t"/>
              <a:pathLst>
                <a:path extrusionOk="0" h="206345" w="10348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/>
          <p:nvPr/>
        </p:nvSpPr>
        <p:spPr>
          <a:xfrm>
            <a:off x="496856" y="2194171"/>
            <a:ext cx="513805" cy="94879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0" name="Google Shape;880;p8"/>
          <p:cNvGrpSpPr/>
          <p:nvPr/>
        </p:nvGrpSpPr>
        <p:grpSpPr>
          <a:xfrm>
            <a:off x="576054" y="2416232"/>
            <a:ext cx="370443" cy="732170"/>
            <a:chOff x="2072827" y="1904259"/>
            <a:chExt cx="1418991" cy="2804590"/>
          </a:xfrm>
        </p:grpSpPr>
        <p:sp>
          <p:nvSpPr>
            <p:cNvPr id="881" name="Google Shape;881;p8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3247996" y="2515617"/>
              <a:ext cx="9663" cy="52449"/>
            </a:xfrm>
            <a:custGeom>
              <a:rect b="b" l="l" r="r" t="t"/>
              <a:pathLst>
                <a:path extrusionOk="0" h="1498" w="276">
                  <a:moveTo>
                    <a:pt x="0" y="0"/>
                  </a:moveTo>
                  <a:lnTo>
                    <a:pt x="14" y="1497"/>
                  </a:lnTo>
                  <a:lnTo>
                    <a:pt x="276" y="149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3246315" y="2340798"/>
              <a:ext cx="10364" cy="125065"/>
            </a:xfrm>
            <a:custGeom>
              <a:rect b="b" l="l" r="r" t="t"/>
              <a:pathLst>
                <a:path extrusionOk="0" h="3572" w="296">
                  <a:moveTo>
                    <a:pt x="264" y="0"/>
                  </a:moveTo>
                  <a:lnTo>
                    <a:pt x="1" y="4"/>
                  </a:lnTo>
                  <a:lnTo>
                    <a:pt x="34" y="3572"/>
                  </a:lnTo>
                  <a:lnTo>
                    <a:pt x="295" y="357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8"/>
          <p:cNvSpPr txBox="1"/>
          <p:nvPr/>
        </p:nvSpPr>
        <p:spPr>
          <a:xfrm>
            <a:off x="1921275" y="1493136"/>
            <a:ext cx="231419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Daily Release of Retail Price Guidance</a:t>
            </a:r>
            <a:endParaRPr b="0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8" name="Google Shape;938;p8"/>
          <p:cNvSpPr txBox="1"/>
          <p:nvPr/>
        </p:nvSpPr>
        <p:spPr>
          <a:xfrm>
            <a:off x="246113" y="1518180"/>
            <a:ext cx="969889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Government </a:t>
            </a:r>
            <a:endParaRPr b="1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9" name="Google Shape;939;p8"/>
          <p:cNvSpPr txBox="1"/>
          <p:nvPr/>
        </p:nvSpPr>
        <p:spPr>
          <a:xfrm>
            <a:off x="268050" y="3066978"/>
            <a:ext cx="969889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Retailer</a:t>
            </a:r>
            <a:endParaRPr b="1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0" name="Google Shape;940;p8"/>
          <p:cNvSpPr txBox="1"/>
          <p:nvPr/>
        </p:nvSpPr>
        <p:spPr>
          <a:xfrm>
            <a:off x="247044" y="4635793"/>
            <a:ext cx="969889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Consumer</a:t>
            </a:r>
            <a:endParaRPr b="1" i="0" sz="13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41" name="Google Shape;941;p8"/>
          <p:cNvGrpSpPr/>
          <p:nvPr/>
        </p:nvGrpSpPr>
        <p:grpSpPr>
          <a:xfrm>
            <a:off x="528982" y="3881431"/>
            <a:ext cx="481991" cy="830860"/>
            <a:chOff x="5819039" y="1115480"/>
            <a:chExt cx="2360510" cy="3598387"/>
          </a:xfrm>
        </p:grpSpPr>
        <p:sp>
          <p:nvSpPr>
            <p:cNvPr id="942" name="Google Shape;942;p8"/>
            <p:cNvSpPr/>
            <p:nvPr/>
          </p:nvSpPr>
          <p:spPr>
            <a:xfrm>
              <a:off x="7402881" y="2309654"/>
              <a:ext cx="45988" cy="10862"/>
            </a:xfrm>
            <a:custGeom>
              <a:rect b="b" l="l" r="r" t="t"/>
              <a:pathLst>
                <a:path extrusionOk="0" h="265" w="1122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7492765" y="2281537"/>
              <a:ext cx="44717" cy="16354"/>
            </a:xfrm>
            <a:custGeom>
              <a:rect b="b" l="l" r="r" t="t"/>
              <a:pathLst>
                <a:path extrusionOk="0" h="399" w="1091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7578959" y="2241699"/>
              <a:ext cx="42586" cy="21887"/>
            </a:xfrm>
            <a:custGeom>
              <a:rect b="b" l="l" r="r" t="t"/>
              <a:pathLst>
                <a:path extrusionOk="0" h="534" w="1039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7659621" y="2190302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7732495" y="2127347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7795122" y="2053695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7844429" y="1970739"/>
              <a:ext cx="21150" cy="42668"/>
            </a:xfrm>
            <a:custGeom>
              <a:rect b="b" l="l" r="r" t="t"/>
              <a:pathLst>
                <a:path extrusionOk="0" h="1041" w="516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7877300" y="1881348"/>
              <a:ext cx="12911" cy="45373"/>
            </a:xfrm>
            <a:custGeom>
              <a:rect b="b" l="l" r="r" t="t"/>
              <a:pathLst>
                <a:path extrusionOk="0" h="1107" w="315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7893531" y="1789047"/>
              <a:ext cx="6640" cy="46439"/>
            </a:xfrm>
            <a:custGeom>
              <a:rect b="b" l="l" r="r" t="t"/>
              <a:pathLst>
                <a:path extrusionOk="0" h="1133" w="162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7892178" y="1696254"/>
              <a:ext cx="7214" cy="46480"/>
            </a:xfrm>
            <a:custGeom>
              <a:rect b="b" l="l" r="r" t="t"/>
              <a:pathLst>
                <a:path extrusionOk="0" h="1134" w="176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7873612" y="1605347"/>
              <a:ext cx="13813" cy="45209"/>
            </a:xfrm>
            <a:custGeom>
              <a:rect b="b" l="l" r="r" t="t"/>
              <a:pathLst>
                <a:path extrusionOk="0" h="1103" w="337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7839962" y="1518948"/>
              <a:ext cx="21313" cy="42504"/>
            </a:xfrm>
            <a:custGeom>
              <a:rect b="b" l="l" r="r" t="t"/>
              <a:pathLst>
                <a:path extrusionOk="0" h="1037" w="52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7790819" y="1440295"/>
              <a:ext cx="28978" cy="38200"/>
            </a:xfrm>
            <a:custGeom>
              <a:rect b="b" l="l" r="r" t="t"/>
              <a:pathLst>
                <a:path extrusionOk="0" h="932" w="707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726347" y="1373611"/>
              <a:ext cx="36192" cy="31765"/>
            </a:xfrm>
            <a:custGeom>
              <a:rect b="b" l="l" r="r" t="t"/>
              <a:pathLst>
                <a:path extrusionOk="0" h="775" w="883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668802" y="1333526"/>
              <a:ext cx="21641" cy="13116"/>
            </a:xfrm>
            <a:custGeom>
              <a:rect b="b" l="l" r="r" t="t"/>
              <a:pathLst>
                <a:path extrusionOk="0" h="320" w="528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7219467" y="1115480"/>
              <a:ext cx="387373" cy="282322"/>
            </a:xfrm>
            <a:custGeom>
              <a:rect b="b" l="l" r="r" t="t"/>
              <a:pathLst>
                <a:path extrusionOk="0" h="6888" w="9451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7667285" y="1995126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7542358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7728970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7610428" y="4293623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7614491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7643721" y="4292155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7638021" y="4680869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647202" y="4679025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7648596" y="4673697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649210" y="4666114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7617200" y="4668860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7637447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729134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761267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718206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7770609" y="4299905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7742455" y="4686812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753275" y="4681033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7766350" y="4679189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897056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8083667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7936020" y="4293623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940045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7969313" y="4292155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7992882" y="4680869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8001940" y="4679025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8003457" y="4673697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8003908" y="4666114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7971897" y="4668860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992309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8083831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8115965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8043761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8096201" y="4299905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8097152" y="4686812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8108013" y="4681033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8121047" y="4679189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563917" y="2963384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7952183" y="4598364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569164" y="4597340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7968987" y="3123476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7606666" y="3113721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998877" y="2050375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1" name="Google Shape;1001;p8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002" name="Google Shape;1002;p8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rect b="b" l="l" r="r" t="t"/>
                <a:pathLst>
                  <a:path extrusionOk="0" h="124" w="58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rect b="b" l="l" r="r" t="t"/>
                <a:pathLst>
                  <a:path extrusionOk="0" h="148" w="1136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rect b="b" l="l" r="r" t="t"/>
                <a:pathLst>
                  <a:path extrusionOk="0" h="26712" w="38929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rect b="b" l="l" r="r" t="t"/>
                <a:pathLst>
                  <a:path extrusionOk="0" h="26778" w="38954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6961211" y="2270553"/>
                <a:ext cx="219447" cy="211536"/>
              </a:xfrm>
              <a:custGeom>
                <a:rect b="b" l="l" r="r" t="t"/>
                <a:pathLst>
                  <a:path extrusionOk="0" h="5161" w="5354">
                    <a:moveTo>
                      <a:pt x="2673" y="0"/>
                    </a:moveTo>
                    <a:cubicBezTo>
                      <a:pt x="1332" y="0"/>
                      <a:pt x="201" y="1036"/>
                      <a:pt x="106" y="2394"/>
                    </a:cubicBezTo>
                    <a:cubicBezTo>
                      <a:pt x="1" y="3813"/>
                      <a:pt x="1069" y="5050"/>
                      <a:pt x="2488" y="5154"/>
                    </a:cubicBezTo>
                    <a:cubicBezTo>
                      <a:pt x="2551" y="5158"/>
                      <a:pt x="2613" y="5160"/>
                      <a:pt x="2675" y="5160"/>
                    </a:cubicBezTo>
                    <a:cubicBezTo>
                      <a:pt x="4018" y="5160"/>
                      <a:pt x="5152" y="4124"/>
                      <a:pt x="5248" y="2767"/>
                    </a:cubicBezTo>
                    <a:cubicBezTo>
                      <a:pt x="5353" y="1348"/>
                      <a:pt x="4285" y="111"/>
                      <a:pt x="2866" y="7"/>
                    </a:cubicBezTo>
                    <a:cubicBezTo>
                      <a:pt x="2801" y="2"/>
                      <a:pt x="2737" y="0"/>
                      <a:pt x="26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7083391" y="2275102"/>
                <a:ext cx="229243" cy="220964"/>
              </a:xfrm>
              <a:custGeom>
                <a:rect b="b" l="l" r="r" t="t"/>
                <a:pathLst>
                  <a:path extrusionOk="0" h="5391" w="5593">
                    <a:moveTo>
                      <a:pt x="2795" y="232"/>
                    </a:moveTo>
                    <a:cubicBezTo>
                      <a:pt x="2854" y="232"/>
                      <a:pt x="2914" y="232"/>
                      <a:pt x="2974" y="236"/>
                    </a:cubicBezTo>
                    <a:cubicBezTo>
                      <a:pt x="4329" y="336"/>
                      <a:pt x="5353" y="1521"/>
                      <a:pt x="5252" y="2873"/>
                    </a:cubicBezTo>
                    <a:cubicBezTo>
                      <a:pt x="5159" y="4167"/>
                      <a:pt x="4084" y="5158"/>
                      <a:pt x="2801" y="5158"/>
                    </a:cubicBezTo>
                    <a:cubicBezTo>
                      <a:pt x="2740" y="5158"/>
                      <a:pt x="2678" y="5156"/>
                      <a:pt x="2615" y="5151"/>
                    </a:cubicBezTo>
                    <a:cubicBezTo>
                      <a:pt x="1263" y="5054"/>
                      <a:pt x="240" y="3870"/>
                      <a:pt x="337" y="2515"/>
                    </a:cubicBezTo>
                    <a:cubicBezTo>
                      <a:pt x="433" y="1222"/>
                      <a:pt x="1517" y="232"/>
                      <a:pt x="2795" y="232"/>
                    </a:cubicBezTo>
                    <a:close/>
                    <a:moveTo>
                      <a:pt x="2788" y="1"/>
                    </a:moveTo>
                    <a:cubicBezTo>
                      <a:pt x="1392" y="1"/>
                      <a:pt x="212" y="1085"/>
                      <a:pt x="109" y="2499"/>
                    </a:cubicBezTo>
                    <a:cubicBezTo>
                      <a:pt x="0" y="3982"/>
                      <a:pt x="1117" y="5275"/>
                      <a:pt x="2600" y="5383"/>
                    </a:cubicBezTo>
                    <a:cubicBezTo>
                      <a:pt x="2667" y="5387"/>
                      <a:pt x="2731" y="5390"/>
                      <a:pt x="2798" y="5390"/>
                    </a:cubicBezTo>
                    <a:cubicBezTo>
                      <a:pt x="4195" y="5390"/>
                      <a:pt x="5379" y="4308"/>
                      <a:pt x="5484" y="2891"/>
                    </a:cubicBezTo>
                    <a:cubicBezTo>
                      <a:pt x="5592" y="1409"/>
                      <a:pt x="4475" y="117"/>
                      <a:pt x="2993" y="8"/>
                    </a:cubicBezTo>
                    <a:cubicBezTo>
                      <a:pt x="2924" y="3"/>
                      <a:pt x="2856" y="1"/>
                      <a:pt x="2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rect b="b" l="l" r="r" t="t"/>
                <a:pathLst>
                  <a:path extrusionOk="0" h="2123" w="715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rect b="b" l="l" r="r" t="t"/>
                <a:pathLst>
                  <a:path extrusionOk="0" h="2149" w="1492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rect b="b" l="l" r="r" t="t"/>
                <a:pathLst>
                  <a:path extrusionOk="0" h="2089" w="1809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rect b="b" l="l" r="r" t="t"/>
                <a:pathLst>
                  <a:path extrusionOk="0" h="2093" w="1809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rect b="b" l="l" r="r" t="t"/>
                <a:pathLst>
                  <a:path extrusionOk="0" h="2126" w="1547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rect b="b" l="l" r="r" t="t"/>
                <a:pathLst>
                  <a:path extrusionOk="0" h="2106" w="1604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rect b="b" l="l" r="r" t="t"/>
                <a:pathLst>
                  <a:path extrusionOk="0" h="2137" w="1547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rect b="b" l="l" r="r" t="t"/>
                <a:pathLst>
                  <a:path extrusionOk="0" h="2107" w="1604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rect b="b" l="l" r="r" t="t"/>
                <a:pathLst>
                  <a:path extrusionOk="0" h="2120" w="1563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rect b="b" l="l" r="r" t="t"/>
                <a:pathLst>
                  <a:path extrusionOk="0" h="2119" w="1562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rect b="b" l="l" r="r" t="t"/>
                <a:pathLst>
                  <a:path extrusionOk="0" h="2113" w="1648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rect b="b" l="l" r="r" t="t"/>
                <a:pathLst>
                  <a:path extrusionOk="0" h="2106" w="1603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rect b="b" l="l" r="r" t="t"/>
                <a:pathLst>
                  <a:path extrusionOk="0" h="2118" w="718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rect b="b" l="l" r="r" t="t"/>
                <a:pathLst>
                  <a:path extrusionOk="0" h="2148" w="1494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rect b="b" l="l" r="r" t="t"/>
                <a:pathLst>
                  <a:path extrusionOk="0" h="2138" w="1551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rect b="b" l="l" r="r" t="t"/>
                <a:pathLst>
                  <a:path extrusionOk="0" h="2108" w="1664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rect b="b" l="l" r="r" t="t"/>
                <a:pathLst>
                  <a:path extrusionOk="0" h="1517" w="8566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rect b="b" l="l" r="r" t="t"/>
                <a:pathLst>
                  <a:path extrusionOk="0" h="5542" w="7259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6" name="Google Shape;1026;p8"/>
              <p:cNvGrpSpPr/>
              <p:nvPr/>
            </p:nvGrpSpPr>
            <p:grpSpPr>
              <a:xfrm>
                <a:off x="5937326" y="2478845"/>
                <a:ext cx="288794" cy="99682"/>
                <a:chOff x="5937326" y="2478845"/>
                <a:chExt cx="288794" cy="99682"/>
              </a:xfrm>
            </p:grpSpPr>
            <p:sp>
              <p:nvSpPr>
                <p:cNvPr id="1027" name="Google Shape;1027;p8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rect b="b" l="l" r="r" t="t"/>
                  <a:pathLst>
                    <a:path extrusionOk="0" h="2432" w="4787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8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rect b="b" l="l" r="r" t="t"/>
                  <a:pathLst>
                    <a:path extrusionOk="0" h="512" w="2481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9" name="Google Shape;1029;p8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rect b="b" l="l" r="r" t="t"/>
                <a:pathLst>
                  <a:path extrusionOk="0" h="2840" w="17996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0" name="Google Shape;1030;p8"/>
            <p:cNvSpPr/>
            <p:nvPr/>
          </p:nvSpPr>
          <p:spPr>
            <a:xfrm>
              <a:off x="7676753" y="2025250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7690689" y="2008569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7713641" y="2152636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7698353" y="2142963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7800778" y="2152636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788196" y="2142963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747045" y="2228091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757169" y="2294571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7912057" y="2156488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7929107" y="2168784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7669130" y="1993363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7910376" y="2196737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7457229" y="2394823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7749914" y="2394823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7760202" y="2565981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781761" y="2575162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7749176" y="2681644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754997" y="2683243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7758357" y="2683243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7759915" y="2679021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7783318" y="2663447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788810" y="2664717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790040" y="2665865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7790655" y="2664020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7731716" y="2413267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7733561" y="2437449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7735487" y="2450769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7738602" y="2466672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7732167" y="2483681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7742291" y="2511224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7748275" y="2528889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7757579" y="2542086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7796926" y="2554546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7811353" y="2541963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7830002" y="2529914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7847626" y="2515896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7857709" y="2508355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870046" y="2492534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882506" y="2473639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890621" y="2462286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897343" y="2447736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908532" y="2423513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914803" y="2402733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913737" y="2393143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7482641" y="2523028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7490429" y="2544259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7498134" y="2571023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7503913" y="2591311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7512192" y="2608361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7517398" y="2618977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7528423" y="2645413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7533628" y="2662053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7630070" y="3071054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7639579" y="3071054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7654580" y="3087449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7675401" y="3095236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7687779" y="3104212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7706428" y="3110647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7727741" y="3117779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7747045" y="3129378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7763399" y="3139419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7782703" y="3150076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7798647" y="3147084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7809509" y="3129378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7815739" y="3119582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7825288" y="3102901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7842585" y="3113967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7850208" y="3120730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7853323" y="3135362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7865537" y="3146551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7878694" y="3161019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7889432" y="3153765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7903204" y="3147371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7916647" y="3137165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7924148" y="3128804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7945051" y="3117738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7955708" y="3110975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7972512" y="3102368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7982021" y="3089908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8000096" y="3084580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013703" y="3073759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8024647" y="3064087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8041369" y="3056135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8053378" y="3045110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7856643" y="2547865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7891400" y="2604836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7898736" y="2618198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7912057" y="2631026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7921238" y="2641724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7940379" y="2661397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7951691" y="2666562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7959027" y="2681890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7972840" y="2689924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7990915" y="2708654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7861521" y="2484337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8066084" y="3046135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8079774" y="3036421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7206023" y="2581187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9" name="Google Shape;1129;p8"/>
          <p:cNvPicPr preferRelativeResize="0"/>
          <p:nvPr/>
        </p:nvPicPr>
        <p:blipFill rotWithShape="1">
          <a:blip r:embed="rId9">
            <a:alphaModFix/>
          </a:blip>
          <a:srcRect b="51279" l="84663" r="3285" t="29433"/>
          <a:stretch/>
        </p:blipFill>
        <p:spPr>
          <a:xfrm>
            <a:off x="499879" y="799488"/>
            <a:ext cx="294308" cy="235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0" name="Google Shape;1130;p8"/>
          <p:cNvGrpSpPr/>
          <p:nvPr/>
        </p:nvGrpSpPr>
        <p:grpSpPr>
          <a:xfrm flipH="1">
            <a:off x="620157" y="912988"/>
            <a:ext cx="400475" cy="730327"/>
            <a:chOff x="-823767" y="1667843"/>
            <a:chExt cx="1580203" cy="2881743"/>
          </a:xfrm>
        </p:grpSpPr>
        <p:sp>
          <p:nvSpPr>
            <p:cNvPr id="1131" name="Google Shape;1131;p8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ome Icons transparent PNG images - StickPNG" id="1281" name="Google Shape;1281;p8"/>
          <p:cNvSpPr/>
          <p:nvPr/>
        </p:nvSpPr>
        <p:spPr>
          <a:xfrm>
            <a:off x="-297943" y="3692902"/>
            <a:ext cx="45719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at home house icon - Transparent PNG &amp; SVG vector file" id="1282" name="Google Shape;128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2200" y="2264802"/>
            <a:ext cx="315786" cy="3157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"/>
          <p:cNvSpPr/>
          <p:nvPr/>
        </p:nvSpPr>
        <p:spPr>
          <a:xfrm>
            <a:off x="3167014" y="2204444"/>
            <a:ext cx="363383" cy="432887"/>
          </a:xfrm>
          <a:prstGeom prst="roundRect">
            <a:avLst>
              <a:gd fmla="val 16667" name="adj"/>
            </a:avLst>
          </a:prstGeom>
          <a:solidFill>
            <a:schemeClr val="accent6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8"/>
          <p:cNvSpPr/>
          <p:nvPr/>
        </p:nvSpPr>
        <p:spPr>
          <a:xfrm>
            <a:off x="5607833" y="3881431"/>
            <a:ext cx="363383" cy="305385"/>
          </a:xfrm>
          <a:prstGeom prst="roundRect">
            <a:avLst>
              <a:gd fmla="val 16667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Background Choice Icon , Transparent Cartoon, Free Cliparts &amp;  Silhouettes - NetClipart" id="1285" name="Google Shape;1285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66203" y="3863147"/>
            <a:ext cx="375644" cy="362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8"/>
          <p:cNvSpPr/>
          <p:nvPr/>
        </p:nvSpPr>
        <p:spPr>
          <a:xfrm>
            <a:off x="7928066" y="3829949"/>
            <a:ext cx="451918" cy="416521"/>
          </a:xfrm>
          <a:prstGeom prst="roundRect">
            <a:avLst>
              <a:gd fmla="val 16667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8"/>
          <p:cNvSpPr txBox="1"/>
          <p:nvPr/>
        </p:nvSpPr>
        <p:spPr>
          <a:xfrm>
            <a:off x="5267499" y="259311"/>
            <a:ext cx="3581839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Business Model </a:t>
            </a:r>
            <a:endParaRPr b="0" i="0" sz="24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288" name="Google Shape;1288;p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54438" y="1930921"/>
            <a:ext cx="1337700" cy="1405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8"/>
          <p:cNvSpPr txBox="1"/>
          <p:nvPr/>
        </p:nvSpPr>
        <p:spPr>
          <a:xfrm>
            <a:off x="6851888" y="951563"/>
            <a:ext cx="2229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8"/>
          <p:cNvGrpSpPr/>
          <p:nvPr/>
        </p:nvGrpSpPr>
        <p:grpSpPr>
          <a:xfrm>
            <a:off x="6793499" y="951611"/>
            <a:ext cx="1984210" cy="813944"/>
            <a:chOff x="7675864" y="274388"/>
            <a:chExt cx="2873584" cy="735005"/>
          </a:xfrm>
        </p:grpSpPr>
        <p:sp>
          <p:nvSpPr>
            <p:cNvPr id="1291" name="Google Shape;1291;p8"/>
            <p:cNvSpPr/>
            <p:nvPr/>
          </p:nvSpPr>
          <p:spPr>
            <a:xfrm>
              <a:off x="7737848" y="274388"/>
              <a:ext cx="2811600" cy="735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7675864" y="274392"/>
              <a:ext cx="2811600" cy="73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Google Shape;1293;p8"/>
          <p:cNvSpPr txBox="1"/>
          <p:nvPr/>
        </p:nvSpPr>
        <p:spPr>
          <a:xfrm>
            <a:off x="6851900" y="1026475"/>
            <a:ext cx="1952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900">
                <a:latin typeface="Anaheim"/>
                <a:ea typeface="Anaheim"/>
                <a:cs typeface="Anaheim"/>
                <a:sym typeface="Anaheim"/>
              </a:rPr>
              <a:t>Unified platform for pricing essential commodities by integrating the consumers, retailers and government/local bodies.</a:t>
            </a:r>
            <a:endParaRPr b="1" sz="9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1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1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1"/>
          <p:cNvSpPr txBox="1"/>
          <p:nvPr>
            <p:ph idx="1" type="subTitle"/>
          </p:nvPr>
        </p:nvSpPr>
        <p:spPr>
          <a:xfrm>
            <a:off x="736225" y="2739173"/>
            <a:ext cx="2052417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Develop/Launch App on Play Store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Target: At-home Entrepreneurs (Platform for Trade)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Pilot Test in Urban/Rural Gujarat</a:t>
            </a:r>
            <a:endParaRPr/>
          </a:p>
          <a:p>
            <a:pPr indent="-234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n-US"/>
            </a:br>
            <a:endParaRPr/>
          </a:p>
        </p:txBody>
      </p:sp>
      <p:sp>
        <p:nvSpPr>
          <p:cNvPr id="1301" name="Google Shape;1301;p11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1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Phase 1</a:t>
            </a:r>
            <a:br>
              <a:rPr lang="en-US" sz="2000"/>
            </a:br>
            <a:r>
              <a:rPr lang="en-US" sz="1400">
                <a:solidFill>
                  <a:srgbClr val="999999"/>
                </a:solidFill>
              </a:rPr>
              <a:t>4 months</a:t>
            </a:r>
            <a:endParaRPr sz="1400">
              <a:solidFill>
                <a:srgbClr val="999999"/>
              </a:solidFill>
            </a:endParaRPr>
          </a:p>
        </p:txBody>
      </p:sp>
      <p:cxnSp>
        <p:nvCxnSpPr>
          <p:cNvPr id="1303" name="Google Shape;1303;p11"/>
          <p:cNvCxnSpPr>
            <a:stCxn id="1302" idx="2"/>
            <a:endCxn id="1299" idx="0"/>
          </p:cNvCxnSpPr>
          <p:nvPr/>
        </p:nvCxnSpPr>
        <p:spPr>
          <a:xfrm>
            <a:off x="1817675" y="2374925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4" name="Google Shape;1304;p11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1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6" name="Google Shape;1306;p11"/>
          <p:cNvCxnSpPr>
            <a:endCxn id="1305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7" name="Google Shape;1307;p11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1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9" name="Google Shape;1309;p11"/>
          <p:cNvCxnSpPr>
            <a:endCxn id="1308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0" name="Google Shape;1310;p11"/>
          <p:cNvSpPr txBox="1"/>
          <p:nvPr>
            <p:ph idx="2" type="ctrTitle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Phase 11</a:t>
            </a:r>
            <a:br>
              <a:rPr lang="en-US" sz="2000"/>
            </a:br>
            <a:r>
              <a:rPr lang="en-US" sz="1400">
                <a:solidFill>
                  <a:srgbClr val="999999"/>
                </a:solidFill>
              </a:rPr>
              <a:t>5 months</a:t>
            </a:r>
            <a:endParaRPr sz="1400"/>
          </a:p>
        </p:txBody>
      </p:sp>
      <p:sp>
        <p:nvSpPr>
          <p:cNvPr id="1311" name="Google Shape;1311;p11"/>
          <p:cNvSpPr txBox="1"/>
          <p:nvPr>
            <p:ph idx="3" type="subTitle"/>
          </p:nvPr>
        </p:nvSpPr>
        <p:spPr>
          <a:xfrm>
            <a:off x="3658050" y="2753205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Retain Customers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Increase Visibility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Increase Downloads (Organic Keyword SEO)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Target: Expand to Retail Stores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Involvement of Government to Scale Up</a:t>
            </a:r>
            <a:endParaRPr/>
          </a:p>
        </p:txBody>
      </p:sp>
      <p:sp>
        <p:nvSpPr>
          <p:cNvPr id="1312" name="Google Shape;1312;p11"/>
          <p:cNvSpPr txBox="1"/>
          <p:nvPr>
            <p:ph idx="4" type="ctrTitle"/>
          </p:nvPr>
        </p:nvSpPr>
        <p:spPr>
          <a:xfrm>
            <a:off x="6605984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Phase 111</a:t>
            </a:r>
            <a:br>
              <a:rPr lang="en-US" sz="2000"/>
            </a:br>
            <a:r>
              <a:rPr lang="en-US" sz="1400">
                <a:solidFill>
                  <a:srgbClr val="999999"/>
                </a:solidFill>
              </a:rPr>
              <a:t>5 months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1313" name="Google Shape;1313;p11"/>
          <p:cNvSpPr txBox="1"/>
          <p:nvPr>
            <p:ph idx="5" type="subTitle"/>
          </p:nvPr>
        </p:nvSpPr>
        <p:spPr>
          <a:xfrm>
            <a:off x="6388863" y="276637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Analyze Results and Adjust (A/B) Testing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Expansion Nationwide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4" name="Google Shape;1314;p11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Data-Driven Growth Strategy</a:t>
            </a:r>
            <a:endParaRPr/>
          </a:p>
        </p:txBody>
      </p:sp>
      <p:pic>
        <p:nvPicPr>
          <p:cNvPr id="1315" name="Google Shape;131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7" y="196167"/>
            <a:ext cx="1070000" cy="112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11" title="IMG_1867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95f6b9af17_5_2"/>
          <p:cNvSpPr/>
          <p:nvPr/>
        </p:nvSpPr>
        <p:spPr>
          <a:xfrm>
            <a:off x="1498325" y="1801300"/>
            <a:ext cx="1732800" cy="1721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95f6b9af17_5_2"/>
          <p:cNvSpPr/>
          <p:nvPr/>
        </p:nvSpPr>
        <p:spPr>
          <a:xfrm>
            <a:off x="1652825" y="1680950"/>
            <a:ext cx="1423800" cy="1671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g95f6b9af17_5_2"/>
          <p:cNvSpPr txBox="1"/>
          <p:nvPr>
            <p:ph idx="1" type="subTitle"/>
          </p:nvPr>
        </p:nvSpPr>
        <p:spPr>
          <a:xfrm>
            <a:off x="1498336" y="186398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    </a:t>
            </a:r>
            <a:r>
              <a:rPr b="1" lang="en-US" sz="1700"/>
              <a:t>Mobile UI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        IVR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     Text SMS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4" name="Google Shape;1324;g95f6b9af17_5_2"/>
          <p:cNvSpPr/>
          <p:nvPr/>
        </p:nvSpPr>
        <p:spPr>
          <a:xfrm>
            <a:off x="-2" y="3634973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95f6b9af17_5_2"/>
          <p:cNvSpPr/>
          <p:nvPr/>
        </p:nvSpPr>
        <p:spPr>
          <a:xfrm>
            <a:off x="3911950" y="1801300"/>
            <a:ext cx="1732800" cy="1796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95f6b9af17_5_2"/>
          <p:cNvSpPr/>
          <p:nvPr/>
        </p:nvSpPr>
        <p:spPr>
          <a:xfrm>
            <a:off x="4066450" y="1680950"/>
            <a:ext cx="1423800" cy="1671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95f6b9af17_5_2"/>
          <p:cNvSpPr/>
          <p:nvPr/>
        </p:nvSpPr>
        <p:spPr>
          <a:xfrm>
            <a:off x="6663525" y="1838650"/>
            <a:ext cx="1593000" cy="1796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95f6b9af17_5_2"/>
          <p:cNvSpPr/>
          <p:nvPr/>
        </p:nvSpPr>
        <p:spPr>
          <a:xfrm>
            <a:off x="6783525" y="1680950"/>
            <a:ext cx="1353000" cy="1721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95f6b9af17_5_2"/>
          <p:cNvSpPr txBox="1"/>
          <p:nvPr>
            <p:ph idx="3" type="subTitle"/>
          </p:nvPr>
        </p:nvSpPr>
        <p:spPr>
          <a:xfrm>
            <a:off x="3974648" y="190133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 Event Engine         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      Cloud</a:t>
            </a:r>
            <a:endParaRPr b="1" sz="1700"/>
          </a:p>
        </p:txBody>
      </p:sp>
      <p:sp>
        <p:nvSpPr>
          <p:cNvPr id="1330" name="Google Shape;1330;g95f6b9af17_5_2"/>
          <p:cNvSpPr txBox="1"/>
          <p:nvPr>
            <p:ph idx="5" type="subTitle"/>
          </p:nvPr>
        </p:nvSpPr>
        <p:spPr>
          <a:xfrm>
            <a:off x="6450986" y="190133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Business Intelligence Engine</a:t>
            </a:r>
            <a:endParaRPr b="1" sz="1600"/>
          </a:p>
        </p:txBody>
      </p:sp>
      <p:sp>
        <p:nvSpPr>
          <p:cNvPr id="1331" name="Google Shape;1331;g95f6b9af17_5_2"/>
          <p:cNvSpPr txBox="1"/>
          <p:nvPr>
            <p:ph idx="6" type="ctrTitle"/>
          </p:nvPr>
        </p:nvSpPr>
        <p:spPr>
          <a:xfrm>
            <a:off x="56447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PLATFORM -  BUILDING BLOCKS</a:t>
            </a:r>
            <a:endParaRPr/>
          </a:p>
        </p:txBody>
      </p:sp>
      <p:pic>
        <p:nvPicPr>
          <p:cNvPr id="1332" name="Google Shape;1332;g95f6b9af17_5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17" y="247867"/>
            <a:ext cx="1070000" cy="112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13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1338" name="Google Shape;1338;p1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1" name="Google Shape;1341;p13"/>
          <p:cNvSpPr txBox="1"/>
          <p:nvPr>
            <p:ph type="ctrTitle"/>
          </p:nvPr>
        </p:nvSpPr>
        <p:spPr>
          <a:xfrm>
            <a:off x="670836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1342" name="Google Shape;1342;p13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1343" name="Google Shape;1343;p13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6" name="Google Shape;1346;p13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1347" name="Google Shape;1347;p13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0" name="Google Shape;1350;p13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1351" name="Google Shape;1351;p13"/>
            <p:cNvSpPr/>
            <p:nvPr/>
          </p:nvSpPr>
          <p:spPr>
            <a:xfrm>
              <a:off x="6256625" y="616414"/>
              <a:ext cx="546250" cy="503056"/>
            </a:xfrm>
            <a:custGeom>
              <a:rect b="b" l="l" r="r" t="t"/>
              <a:pathLst>
                <a:path extrusionOk="0" h="11332" w="12305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6321659" y="676342"/>
              <a:ext cx="416224" cy="383285"/>
            </a:xfrm>
            <a:custGeom>
              <a:rect b="b" l="l" r="r" t="t"/>
              <a:pathLst>
                <a:path extrusionOk="0" h="8634" w="9376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6339016" y="668929"/>
              <a:ext cx="386881" cy="228266"/>
            </a:xfrm>
            <a:custGeom>
              <a:rect b="b" l="l" r="r" t="t"/>
              <a:pathLst>
                <a:path extrusionOk="0" h="5142" w="8715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4" name="Google Shape;1354;p13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1355" name="Google Shape;1355;p13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1" name="Google Shape;1361;p13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1362" name="Google Shape;1362;p13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13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366" name="Google Shape;1366;p1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13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1372" name="Google Shape;1372;p13"/>
            <p:cNvSpPr/>
            <p:nvPr/>
          </p:nvSpPr>
          <p:spPr>
            <a:xfrm>
              <a:off x="4165807" y="3024617"/>
              <a:ext cx="1115475" cy="1561296"/>
            </a:xfrm>
            <a:custGeom>
              <a:rect b="b" l="l" r="r" t="t"/>
              <a:pathLst>
                <a:path extrusionOk="0" h="38092" w="27215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4751709" y="3671092"/>
              <a:ext cx="232112" cy="643381"/>
            </a:xfrm>
            <a:custGeom>
              <a:rect b="b" l="l" r="r" t="t"/>
              <a:pathLst>
                <a:path extrusionOk="0" h="15697" w="5663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4619569" y="3243237"/>
              <a:ext cx="147924" cy="377413"/>
            </a:xfrm>
            <a:custGeom>
              <a:rect b="b" l="l" r="r" t="t"/>
              <a:pathLst>
                <a:path extrusionOk="0" h="9208" w="3609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4507020" y="3280863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402668" y="3320701"/>
              <a:ext cx="125873" cy="307611"/>
            </a:xfrm>
            <a:custGeom>
              <a:rect b="b" l="l" r="r" t="t"/>
              <a:pathLst>
                <a:path extrusionOk="0" h="7505" w="3071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4820731" y="4246129"/>
              <a:ext cx="64350" cy="112716"/>
            </a:xfrm>
            <a:custGeom>
              <a:rect b="b" l="l" r="r" t="t"/>
              <a:pathLst>
                <a:path extrusionOk="0" h="2750" w="157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4580673" y="3500877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4654325" y="3720727"/>
              <a:ext cx="183419" cy="490088"/>
            </a:xfrm>
            <a:custGeom>
              <a:rect b="b" l="l" r="r" t="t"/>
              <a:pathLst>
                <a:path extrusionOk="0" h="11957" w="4475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4690311" y="3040725"/>
              <a:ext cx="597680" cy="1387345"/>
            </a:xfrm>
            <a:custGeom>
              <a:rect b="b" l="l" r="r" t="t"/>
              <a:pathLst>
                <a:path extrusionOk="0" h="33848" w="14582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1" name="Google Shape;1381;p13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1382" name="Google Shape;1382;p13"/>
            <p:cNvSpPr/>
            <p:nvPr/>
          </p:nvSpPr>
          <p:spPr>
            <a:xfrm>
              <a:off x="7402881" y="2309654"/>
              <a:ext cx="45988" cy="10862"/>
            </a:xfrm>
            <a:custGeom>
              <a:rect b="b" l="l" r="r" t="t"/>
              <a:pathLst>
                <a:path extrusionOk="0" h="265" w="1122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7492765" y="2281537"/>
              <a:ext cx="44717" cy="16354"/>
            </a:xfrm>
            <a:custGeom>
              <a:rect b="b" l="l" r="r" t="t"/>
              <a:pathLst>
                <a:path extrusionOk="0" h="399" w="1091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7578959" y="2241699"/>
              <a:ext cx="42586" cy="21887"/>
            </a:xfrm>
            <a:custGeom>
              <a:rect b="b" l="l" r="r" t="t"/>
              <a:pathLst>
                <a:path extrusionOk="0" h="534" w="1039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7659621" y="2190302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7732495" y="2127347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7795122" y="2053695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7844429" y="1970739"/>
              <a:ext cx="21150" cy="42668"/>
            </a:xfrm>
            <a:custGeom>
              <a:rect b="b" l="l" r="r" t="t"/>
              <a:pathLst>
                <a:path extrusionOk="0" h="1041" w="516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7877300" y="1881348"/>
              <a:ext cx="12911" cy="45373"/>
            </a:xfrm>
            <a:custGeom>
              <a:rect b="b" l="l" r="r" t="t"/>
              <a:pathLst>
                <a:path extrusionOk="0" h="1107" w="315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7893531" y="1789047"/>
              <a:ext cx="6640" cy="46439"/>
            </a:xfrm>
            <a:custGeom>
              <a:rect b="b" l="l" r="r" t="t"/>
              <a:pathLst>
                <a:path extrusionOk="0" h="1133" w="162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7892178" y="1696254"/>
              <a:ext cx="7214" cy="46480"/>
            </a:xfrm>
            <a:custGeom>
              <a:rect b="b" l="l" r="r" t="t"/>
              <a:pathLst>
                <a:path extrusionOk="0" h="1134" w="176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7873612" y="1605347"/>
              <a:ext cx="13813" cy="45209"/>
            </a:xfrm>
            <a:custGeom>
              <a:rect b="b" l="l" r="r" t="t"/>
              <a:pathLst>
                <a:path extrusionOk="0" h="1103" w="337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7839962" y="1518948"/>
              <a:ext cx="21313" cy="42504"/>
            </a:xfrm>
            <a:custGeom>
              <a:rect b="b" l="l" r="r" t="t"/>
              <a:pathLst>
                <a:path extrusionOk="0" h="1037" w="52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7790819" y="1440295"/>
              <a:ext cx="28978" cy="38200"/>
            </a:xfrm>
            <a:custGeom>
              <a:rect b="b" l="l" r="r" t="t"/>
              <a:pathLst>
                <a:path extrusionOk="0" h="932" w="707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7726347" y="1373611"/>
              <a:ext cx="36192" cy="31765"/>
            </a:xfrm>
            <a:custGeom>
              <a:rect b="b" l="l" r="r" t="t"/>
              <a:pathLst>
                <a:path extrusionOk="0" h="775" w="883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7668802" y="1333526"/>
              <a:ext cx="21641" cy="13116"/>
            </a:xfrm>
            <a:custGeom>
              <a:rect b="b" l="l" r="r" t="t"/>
              <a:pathLst>
                <a:path extrusionOk="0" h="320" w="528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7085687" y="912475"/>
              <a:ext cx="654980" cy="654980"/>
            </a:xfrm>
            <a:custGeom>
              <a:rect b="b" l="l" r="r" t="t"/>
              <a:pathLst>
                <a:path extrusionOk="0" h="15980" w="1598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7219467" y="1115480"/>
              <a:ext cx="387373" cy="282322"/>
            </a:xfrm>
            <a:custGeom>
              <a:rect b="b" l="l" r="r" t="t"/>
              <a:pathLst>
                <a:path extrusionOk="0" h="6888" w="9451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7667285" y="1995126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7542358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7728970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7610428" y="4293623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7614491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7643721" y="4292155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7638021" y="4680869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7647202" y="4679025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7648596" y="4673697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7649210" y="4666114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7617200" y="4668860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7637447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7729134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7761267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7718206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7770609" y="4299905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7742455" y="4686812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7753275" y="4681033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7766350" y="4679189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7897056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8083667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7936020" y="4293623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7940045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7969313" y="4292155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7992882" y="4680869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8001940" y="4679025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8003457" y="4673697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8003908" y="4666114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7971897" y="4668860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7992309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8083831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8115965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043761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096201" y="4299905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8097152" y="4686812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8108013" y="4681033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8121047" y="4679189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7563917" y="2963384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7952183" y="4598364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7569164" y="4597340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7968987" y="3123476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7606666" y="3113721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6998877" y="2050375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2" name="Google Shape;1442;p13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443" name="Google Shape;1443;p13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rect b="b" l="l" r="r" t="t"/>
                <a:pathLst>
                  <a:path extrusionOk="0" h="124" w="58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3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rect b="b" l="l" r="r" t="t"/>
                <a:pathLst>
                  <a:path extrusionOk="0" h="148" w="1136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3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rect b="b" l="l" r="r" t="t"/>
                <a:pathLst>
                  <a:path extrusionOk="0" h="26712" w="38929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3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rect b="b" l="l" r="r" t="t"/>
                <a:pathLst>
                  <a:path extrusionOk="0" h="26778" w="38954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3"/>
              <p:cNvSpPr/>
              <p:nvPr/>
            </p:nvSpPr>
            <p:spPr>
              <a:xfrm>
                <a:off x="6961211" y="2270553"/>
                <a:ext cx="219447" cy="211536"/>
              </a:xfrm>
              <a:custGeom>
                <a:rect b="b" l="l" r="r" t="t"/>
                <a:pathLst>
                  <a:path extrusionOk="0" h="5161" w="5354">
                    <a:moveTo>
                      <a:pt x="2673" y="0"/>
                    </a:moveTo>
                    <a:cubicBezTo>
                      <a:pt x="1332" y="0"/>
                      <a:pt x="201" y="1036"/>
                      <a:pt x="106" y="2394"/>
                    </a:cubicBezTo>
                    <a:cubicBezTo>
                      <a:pt x="1" y="3813"/>
                      <a:pt x="1069" y="5050"/>
                      <a:pt x="2488" y="5154"/>
                    </a:cubicBezTo>
                    <a:cubicBezTo>
                      <a:pt x="2551" y="5158"/>
                      <a:pt x="2613" y="5160"/>
                      <a:pt x="2675" y="5160"/>
                    </a:cubicBezTo>
                    <a:cubicBezTo>
                      <a:pt x="4018" y="5160"/>
                      <a:pt x="5152" y="4124"/>
                      <a:pt x="5248" y="2767"/>
                    </a:cubicBezTo>
                    <a:cubicBezTo>
                      <a:pt x="5353" y="1348"/>
                      <a:pt x="4285" y="111"/>
                      <a:pt x="2866" y="7"/>
                    </a:cubicBezTo>
                    <a:cubicBezTo>
                      <a:pt x="2801" y="2"/>
                      <a:pt x="2737" y="0"/>
                      <a:pt x="26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7083391" y="2275102"/>
                <a:ext cx="229243" cy="220964"/>
              </a:xfrm>
              <a:custGeom>
                <a:rect b="b" l="l" r="r" t="t"/>
                <a:pathLst>
                  <a:path extrusionOk="0" h="5391" w="5593">
                    <a:moveTo>
                      <a:pt x="2795" y="232"/>
                    </a:moveTo>
                    <a:cubicBezTo>
                      <a:pt x="2854" y="232"/>
                      <a:pt x="2914" y="232"/>
                      <a:pt x="2974" y="236"/>
                    </a:cubicBezTo>
                    <a:cubicBezTo>
                      <a:pt x="4329" y="336"/>
                      <a:pt x="5353" y="1521"/>
                      <a:pt x="5252" y="2873"/>
                    </a:cubicBezTo>
                    <a:cubicBezTo>
                      <a:pt x="5159" y="4167"/>
                      <a:pt x="4084" y="5158"/>
                      <a:pt x="2801" y="5158"/>
                    </a:cubicBezTo>
                    <a:cubicBezTo>
                      <a:pt x="2740" y="5158"/>
                      <a:pt x="2678" y="5156"/>
                      <a:pt x="2615" y="5151"/>
                    </a:cubicBezTo>
                    <a:cubicBezTo>
                      <a:pt x="1263" y="5054"/>
                      <a:pt x="240" y="3870"/>
                      <a:pt x="337" y="2515"/>
                    </a:cubicBezTo>
                    <a:cubicBezTo>
                      <a:pt x="433" y="1222"/>
                      <a:pt x="1517" y="232"/>
                      <a:pt x="2795" y="232"/>
                    </a:cubicBezTo>
                    <a:close/>
                    <a:moveTo>
                      <a:pt x="2788" y="1"/>
                    </a:moveTo>
                    <a:cubicBezTo>
                      <a:pt x="1392" y="1"/>
                      <a:pt x="212" y="1085"/>
                      <a:pt x="109" y="2499"/>
                    </a:cubicBezTo>
                    <a:cubicBezTo>
                      <a:pt x="0" y="3982"/>
                      <a:pt x="1117" y="5275"/>
                      <a:pt x="2600" y="5383"/>
                    </a:cubicBezTo>
                    <a:cubicBezTo>
                      <a:pt x="2667" y="5387"/>
                      <a:pt x="2731" y="5390"/>
                      <a:pt x="2798" y="5390"/>
                    </a:cubicBezTo>
                    <a:cubicBezTo>
                      <a:pt x="4195" y="5390"/>
                      <a:pt x="5379" y="4308"/>
                      <a:pt x="5484" y="2891"/>
                    </a:cubicBezTo>
                    <a:cubicBezTo>
                      <a:pt x="5592" y="1409"/>
                      <a:pt x="4475" y="117"/>
                      <a:pt x="2993" y="8"/>
                    </a:cubicBezTo>
                    <a:cubicBezTo>
                      <a:pt x="2924" y="3"/>
                      <a:pt x="2856" y="1"/>
                      <a:pt x="2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rect b="b" l="l" r="r" t="t"/>
                <a:pathLst>
                  <a:path extrusionOk="0" h="2123" w="715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3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rect b="b" l="l" r="r" t="t"/>
                <a:pathLst>
                  <a:path extrusionOk="0" h="2149" w="1492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3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rect b="b" l="l" r="r" t="t"/>
                <a:pathLst>
                  <a:path extrusionOk="0" h="2089" w="1809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rect b="b" l="l" r="r" t="t"/>
                <a:pathLst>
                  <a:path extrusionOk="0" h="2093" w="1809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rect b="b" l="l" r="r" t="t"/>
                <a:pathLst>
                  <a:path extrusionOk="0" h="2126" w="1547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rect b="b" l="l" r="r" t="t"/>
                <a:pathLst>
                  <a:path extrusionOk="0" h="2106" w="1604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3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rect b="b" l="l" r="r" t="t"/>
                <a:pathLst>
                  <a:path extrusionOk="0" h="2137" w="1547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3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rect b="b" l="l" r="r" t="t"/>
                <a:pathLst>
                  <a:path extrusionOk="0" h="2107" w="1604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rect b="b" l="l" r="r" t="t"/>
                <a:pathLst>
                  <a:path extrusionOk="0" h="2120" w="1563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rect b="b" l="l" r="r" t="t"/>
                <a:pathLst>
                  <a:path extrusionOk="0" h="2119" w="1562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rect b="b" l="l" r="r" t="t"/>
                <a:pathLst>
                  <a:path extrusionOk="0" h="2113" w="1648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rect b="b" l="l" r="r" t="t"/>
                <a:pathLst>
                  <a:path extrusionOk="0" h="2106" w="1603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rect b="b" l="l" r="r" t="t"/>
                <a:pathLst>
                  <a:path extrusionOk="0" h="2118" w="718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rect b="b" l="l" r="r" t="t"/>
                <a:pathLst>
                  <a:path extrusionOk="0" h="2148" w="1494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rect b="b" l="l" r="r" t="t"/>
                <a:pathLst>
                  <a:path extrusionOk="0" h="2138" w="1551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rect b="b" l="l" r="r" t="t"/>
                <a:pathLst>
                  <a:path extrusionOk="0" h="2108" w="1664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13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rect b="b" l="l" r="r" t="t"/>
                <a:pathLst>
                  <a:path extrusionOk="0" h="1517" w="8566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3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rect b="b" l="l" r="r" t="t"/>
                <a:pathLst>
                  <a:path extrusionOk="0" h="5542" w="7259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7" name="Google Shape;1467;p13"/>
              <p:cNvGrpSpPr/>
              <p:nvPr/>
            </p:nvGrpSpPr>
            <p:grpSpPr>
              <a:xfrm>
                <a:off x="5937326" y="2478845"/>
                <a:ext cx="288794" cy="99682"/>
                <a:chOff x="5937326" y="2478845"/>
                <a:chExt cx="288794" cy="99682"/>
              </a:xfrm>
            </p:grpSpPr>
            <p:sp>
              <p:nvSpPr>
                <p:cNvPr id="1468" name="Google Shape;1468;p13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rect b="b" l="l" r="r" t="t"/>
                  <a:pathLst>
                    <a:path extrusionOk="0" h="2432" w="4787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13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rect b="b" l="l" r="r" t="t"/>
                  <a:pathLst>
                    <a:path extrusionOk="0" h="512" w="2481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70" name="Google Shape;1470;p13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rect b="b" l="l" r="r" t="t"/>
                <a:pathLst>
                  <a:path extrusionOk="0" h="2840" w="17996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1" name="Google Shape;1471;p13"/>
            <p:cNvSpPr/>
            <p:nvPr/>
          </p:nvSpPr>
          <p:spPr>
            <a:xfrm>
              <a:off x="7676753" y="2025250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7690689" y="2008569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7713641" y="2152636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698353" y="2142963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7800778" y="2152636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788196" y="2142963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7747045" y="2228091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7757169" y="2294571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7912057" y="2156488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7929107" y="2168784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7669130" y="1993363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7910376" y="2196737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7457229" y="2394823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749914" y="2394823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7760202" y="2565981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781761" y="2575162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7749176" y="2681644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7754997" y="2683243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7758357" y="2683243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7759915" y="2679021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7783318" y="2663447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7788810" y="2664717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7790040" y="2665865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790655" y="2664020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7731716" y="2413267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733561" y="2437449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7735487" y="2450769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7738602" y="2466672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7732167" y="2483681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7742291" y="2511224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7748275" y="2528889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7757579" y="2542086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7796926" y="2554546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811353" y="2541963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7830002" y="2529914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847626" y="2515896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7857709" y="2508355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7870046" y="2492534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7882506" y="2473639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7890621" y="2462286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7897343" y="2447736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7908532" y="2423513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7914803" y="2402733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913737" y="2393143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7482641" y="2523028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490429" y="2544259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7498134" y="2571023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7503913" y="2591311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7512192" y="2608361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7517398" y="2618977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7528423" y="2645413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7533628" y="2662053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7630070" y="3071054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639579" y="3071054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7654580" y="3087449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675401" y="3095236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7687779" y="3104212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7706428" y="3110647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7727741" y="3117779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7747045" y="3129378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7763399" y="3139419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7782703" y="3150076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7798647" y="3147084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809509" y="3129378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7815739" y="3119582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825288" y="3102901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7842585" y="3113967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7850208" y="3120730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7853323" y="3135362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7865537" y="3146551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7878694" y="3161019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7889432" y="3153765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7903204" y="3147371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916647" y="3137165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7924148" y="3128804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945051" y="3117738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7955708" y="3110975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7972512" y="3102368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7982021" y="3089908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8000096" y="3084580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8013703" y="3073759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8024647" y="3064087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041369" y="3056135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8053378" y="3045110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7856643" y="2547865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7891400" y="2604836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7898736" y="2618198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7912057" y="2631026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7921238" y="2641724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7940379" y="2661397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7951691" y="2666562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7959027" y="2681890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7972840" y="2689924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7990915" y="2708654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7861521" y="2484337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8066084" y="3046135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8079774" y="3036421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7206023" y="2581187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3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p13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1571" name="Google Shape;1571;p13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Google Shape;1574;p13"/>
          <p:cNvGrpSpPr/>
          <p:nvPr/>
        </p:nvGrpSpPr>
        <p:grpSpPr>
          <a:xfrm>
            <a:off x="907227" y="3057188"/>
            <a:ext cx="256220" cy="255937"/>
            <a:chOff x="3303268" y="3817349"/>
            <a:chExt cx="346056" cy="345674"/>
          </a:xfrm>
        </p:grpSpPr>
        <p:sp>
          <p:nvSpPr>
            <p:cNvPr id="1575" name="Google Shape;1575;p13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9" name="Google Shape;1579;p13"/>
          <p:cNvGrpSpPr/>
          <p:nvPr/>
        </p:nvGrpSpPr>
        <p:grpSpPr>
          <a:xfrm>
            <a:off x="1239733" y="3057188"/>
            <a:ext cx="256220" cy="255937"/>
            <a:chOff x="3752358" y="3817349"/>
            <a:chExt cx="346056" cy="345674"/>
          </a:xfrm>
        </p:grpSpPr>
        <p:sp>
          <p:nvSpPr>
            <p:cNvPr id="1580" name="Google Shape;1580;p13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4" name="Google Shape;1584;p13"/>
          <p:cNvGrpSpPr/>
          <p:nvPr/>
        </p:nvGrpSpPr>
        <p:grpSpPr>
          <a:xfrm>
            <a:off x="1572238" y="3057188"/>
            <a:ext cx="256196" cy="255937"/>
            <a:chOff x="4201447" y="3817349"/>
            <a:chExt cx="346024" cy="345674"/>
          </a:xfrm>
        </p:grpSpPr>
        <p:sp>
          <p:nvSpPr>
            <p:cNvPr id="1585" name="Google Shape;1585;p13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7" name="Google Shape;1587;p13"/>
          <p:cNvSpPr/>
          <p:nvPr/>
        </p:nvSpPr>
        <p:spPr>
          <a:xfrm>
            <a:off x="670825" y="2978278"/>
            <a:ext cx="2751300" cy="12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“Atmanirbhar Bharat”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</a:pPr>
            <a:r>
              <a:rPr b="1" lang="en-US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(SUCCESS!)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88" name="Google Shape;1588;p13"/>
          <p:cNvSpPr txBox="1"/>
          <p:nvPr/>
        </p:nvSpPr>
        <p:spPr>
          <a:xfrm>
            <a:off x="670825" y="4101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3"/>
          <p:cNvSpPr txBox="1"/>
          <p:nvPr/>
        </p:nvSpPr>
        <p:spPr>
          <a:xfrm rot="-1127482">
            <a:off x="4562570" y="1834552"/>
            <a:ext cx="366009" cy="8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4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590" name="Google Shape;1590;p13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1591" name="Google Shape;1591;p13"/>
            <p:cNvSpPr/>
            <p:nvPr/>
          </p:nvSpPr>
          <p:spPr>
            <a:xfrm>
              <a:off x="5456776" y="1161749"/>
              <a:ext cx="1117961" cy="499117"/>
            </a:xfrm>
            <a:custGeom>
              <a:rect b="b" l="l" r="r" t="t"/>
              <a:pathLst>
                <a:path extrusionOk="0" h="15584" w="34909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5815749" y="1280498"/>
              <a:ext cx="442746" cy="3875"/>
            </a:xfrm>
            <a:custGeom>
              <a:rect b="b" l="l" r="r" t="t"/>
              <a:pathLst>
                <a:path extrusionOk="0" h="121" w="13825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5766462" y="1340321"/>
              <a:ext cx="586762" cy="3875"/>
            </a:xfrm>
            <a:custGeom>
              <a:rect b="b" l="l" r="r" t="t"/>
              <a:pathLst>
                <a:path extrusionOk="0" h="121" w="18322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5815749" y="1491737"/>
              <a:ext cx="586762" cy="4003"/>
            </a:xfrm>
            <a:custGeom>
              <a:rect b="b" l="l" r="r" t="t"/>
              <a:pathLst>
                <a:path extrusionOk="0" h="125" w="18322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5790033" y="1409368"/>
              <a:ext cx="305903" cy="3843"/>
            </a:xfrm>
            <a:custGeom>
              <a:rect b="b" l="l" r="r" t="t"/>
              <a:pathLst>
                <a:path extrusionOk="0" h="120" w="9552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6127260" y="1409368"/>
              <a:ext cx="225968" cy="3843"/>
            </a:xfrm>
            <a:custGeom>
              <a:rect b="b" l="l" r="r" t="t"/>
              <a:pathLst>
                <a:path extrusionOk="0" h="120" w="7056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844476" y="1572985"/>
              <a:ext cx="305871" cy="3971"/>
            </a:xfrm>
            <a:custGeom>
              <a:rect b="b" l="l" r="r" t="t"/>
              <a:pathLst>
                <a:path extrusionOk="0" h="124" w="9551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81672" y="1572985"/>
              <a:ext cx="225840" cy="3971"/>
            </a:xfrm>
            <a:custGeom>
              <a:rect b="b" l="l" r="r" t="t"/>
              <a:pathLst>
                <a:path extrusionOk="0" h="124" w="7052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4937611" y="1651447"/>
              <a:ext cx="1961307" cy="2335381"/>
            </a:xfrm>
            <a:custGeom>
              <a:rect b="b" l="l" r="r" t="t"/>
              <a:pathLst>
                <a:path extrusionOk="0" h="72918" w="61243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5560026" y="1651447"/>
              <a:ext cx="1338997" cy="2335029"/>
            </a:xfrm>
            <a:custGeom>
              <a:rect b="b" l="l" r="r" t="t"/>
              <a:pathLst>
                <a:path extrusionOk="0" h="72907" w="41811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5668848" y="1786497"/>
              <a:ext cx="1096088" cy="1085892"/>
            </a:xfrm>
            <a:custGeom>
              <a:rect b="b" l="l" r="r" t="t"/>
              <a:pathLst>
                <a:path extrusionOk="0" h="33905" w="34226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5777959" y="1899130"/>
              <a:ext cx="200380" cy="36992"/>
            </a:xfrm>
            <a:custGeom>
              <a:rect b="b" l="l" r="r" t="t"/>
              <a:pathLst>
                <a:path extrusionOk="0" h="1155" w="6257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6041336" y="1896984"/>
              <a:ext cx="197914" cy="37632"/>
            </a:xfrm>
            <a:custGeom>
              <a:rect b="b" l="l" r="r" t="t"/>
              <a:pathLst>
                <a:path extrusionOk="0" h="1175" w="618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6301767" y="1896088"/>
              <a:ext cx="183888" cy="32060"/>
            </a:xfrm>
            <a:custGeom>
              <a:rect b="b" l="l" r="r" t="t"/>
              <a:pathLst>
                <a:path extrusionOk="0" h="1001" w="5742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6540869" y="1896600"/>
              <a:ext cx="139981" cy="31035"/>
            </a:xfrm>
            <a:custGeom>
              <a:rect b="b" l="l" r="r" t="t"/>
              <a:pathLst>
                <a:path extrusionOk="0" h="969" w="4371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5695782" y="3001343"/>
              <a:ext cx="310066" cy="221566"/>
            </a:xfrm>
            <a:custGeom>
              <a:rect b="b" l="l" r="r" t="t"/>
              <a:pathLst>
                <a:path extrusionOk="0" h="6918" w="9682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5695782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075443" y="3001343"/>
              <a:ext cx="309970" cy="221566"/>
            </a:xfrm>
            <a:custGeom>
              <a:rect b="b" l="l" r="r" t="t"/>
              <a:pathLst>
                <a:path extrusionOk="0" h="6918" w="9679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6072209" y="3001343"/>
              <a:ext cx="56012" cy="221566"/>
            </a:xfrm>
            <a:custGeom>
              <a:rect b="b" l="l" r="r" t="t"/>
              <a:pathLst>
                <a:path extrusionOk="0" h="6918" w="1749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55009" y="3001343"/>
              <a:ext cx="309938" cy="221566"/>
            </a:xfrm>
            <a:custGeom>
              <a:rect b="b" l="l" r="r" t="t"/>
              <a:pathLst>
                <a:path extrusionOk="0" h="6918" w="9678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6446138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6455009" y="329607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6455009" y="3296071"/>
              <a:ext cx="57805" cy="221598"/>
            </a:xfrm>
            <a:custGeom>
              <a:rect b="b" l="l" r="r" t="t"/>
              <a:pathLst>
                <a:path extrusionOk="0" h="6919" w="1805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5695782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5695782" y="3295719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5695782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6073650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6073650" y="3295719"/>
              <a:ext cx="56108" cy="221598"/>
            </a:xfrm>
            <a:custGeom>
              <a:rect b="b" l="l" r="r" t="t"/>
              <a:pathLst>
                <a:path extrusionOk="0" h="6919" w="1752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6075443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6455009" y="358782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6455009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5440987" y="1651447"/>
              <a:ext cx="78269" cy="2335381"/>
            </a:xfrm>
            <a:custGeom>
              <a:rect b="b" l="l" r="r" t="t"/>
              <a:pathLst>
                <a:path extrusionOk="0" h="72918" w="2444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5374246" y="3717620"/>
              <a:ext cx="133640" cy="105659"/>
            </a:xfrm>
            <a:custGeom>
              <a:rect b="b" l="l" r="r" t="t"/>
              <a:pathLst>
                <a:path extrusionOk="0" h="3299" w="4173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8" name="Google Shape;1628;p13"/>
          <p:cNvSpPr txBox="1"/>
          <p:nvPr/>
        </p:nvSpPr>
        <p:spPr>
          <a:xfrm rot="1149115">
            <a:off x="6732987" y="1316642"/>
            <a:ext cx="416979" cy="812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4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29" name="Google Shape;1629;p13"/>
          <p:cNvSpPr txBox="1"/>
          <p:nvPr/>
        </p:nvSpPr>
        <p:spPr>
          <a:xfrm rot="-1129483">
            <a:off x="6394257" y="901789"/>
            <a:ext cx="390487" cy="8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b="1" sz="24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30" name="Google Shape;1630;p13"/>
          <p:cNvSpPr txBox="1"/>
          <p:nvPr/>
        </p:nvSpPr>
        <p:spPr>
          <a:xfrm rot="-1130047">
            <a:off x="8312321" y="1767119"/>
            <a:ext cx="354057" cy="8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31" name="Google Shape;1631;p13"/>
          <p:cNvSpPr txBox="1"/>
          <p:nvPr/>
        </p:nvSpPr>
        <p:spPr>
          <a:xfrm rot="-1130047">
            <a:off x="6098796" y="4195494"/>
            <a:ext cx="354057" cy="8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32" name="Google Shape;1632;p13"/>
          <p:cNvSpPr txBox="1"/>
          <p:nvPr/>
        </p:nvSpPr>
        <p:spPr>
          <a:xfrm rot="-1728034">
            <a:off x="5320188" y="1044808"/>
            <a:ext cx="368024" cy="768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₹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633" name="Google Shape;16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355" y="66842"/>
            <a:ext cx="1070000" cy="112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nilas</dc:creator>
</cp:coreProperties>
</file>