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1" r:id="rId4"/>
    <p:sldId id="270" r:id="rId5"/>
    <p:sldId id="271" r:id="rId6"/>
    <p:sldId id="258" r:id="rId7"/>
    <p:sldId id="264" r:id="rId8"/>
    <p:sldId id="263" r:id="rId9"/>
    <p:sldId id="266" r:id="rId10"/>
    <p:sldId id="267" r:id="rId11"/>
    <p:sldId id="268" r:id="rId12"/>
    <p:sldId id="269" r:id="rId13"/>
    <p:sldId id="259" r:id="rId14"/>
    <p:sldId id="262" r:id="rId15"/>
    <p:sldId id="260" r:id="rId16"/>
    <p:sldId id="265" r:id="rId17"/>
    <p:sldId id="272" r:id="rId18"/>
    <p:sldId id="273" r:id="rId19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Dosis ExtraLight" panose="020B0604020202020204" charset="0"/>
      <p:regular r:id="rId23"/>
      <p:bold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  <p:embeddedFont>
      <p:font typeface="Titillium Web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8"/>
    <p:restoredTop sz="93020"/>
  </p:normalViewPr>
  <p:slideViewPr>
    <p:cSldViewPr snapToGrid="0" snapToObjects="1">
      <p:cViewPr varScale="1">
        <p:scale>
          <a:sx n="102" d="100"/>
          <a:sy n="102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23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7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5" name="Google Shape;3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23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hyperlink" Target="https://www.kaggle.com/heesoo37/120-years-of-olympic-history-athletes-and-results#athlete_events.csv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854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Olympic Data Analysis</a:t>
            </a:r>
            <a:endParaRPr/>
          </a:p>
        </p:txBody>
      </p:sp>
      <p:sp>
        <p:nvSpPr>
          <p:cNvPr id="3837" name="Google Shape;3837;p13"/>
          <p:cNvSpPr txBox="1">
            <a:spLocks noGrp="1"/>
          </p:cNvSpPr>
          <p:nvPr>
            <p:ph type="ctrTitle"/>
          </p:nvPr>
        </p:nvSpPr>
        <p:spPr>
          <a:xfrm>
            <a:off x="602700" y="1689175"/>
            <a:ext cx="854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Group 8</a:t>
            </a:r>
            <a:endParaRPr sz="48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lang="en" sz="3000"/>
              <a:t>Shrilekha Vijayakanthan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lang="en" sz="3000"/>
              <a:t>Ameya Ganchha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lang="en" sz="3000"/>
              <a:t>Shruti Jadhav 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lang="en" sz="3000"/>
              <a:t>Maithri Mathew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title"/>
          </p:nvPr>
        </p:nvSpPr>
        <p:spPr>
          <a:xfrm>
            <a:off x="153727" y="-138546"/>
            <a:ext cx="6761100" cy="855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Medals by Country in Summer Olympics</a:t>
            </a:r>
            <a:endParaRPr sz="3200" dirty="0"/>
          </a:p>
        </p:txBody>
      </p:sp>
      <p:sp>
        <p:nvSpPr>
          <p:cNvPr id="3869" name="Google Shape;3869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76E09-818F-4BFE-9D43-0EACA028EC6F}"/>
              </a:ext>
            </a:extLst>
          </p:cNvPr>
          <p:cNvSpPr txBox="1"/>
          <p:nvPr/>
        </p:nvSpPr>
        <p:spPr>
          <a:xfrm>
            <a:off x="1776211" y="710122"/>
            <a:ext cx="431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Summer Olympics 1896 - 2016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4DF655-44E0-4590-91E4-7D1BF57E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5" y="710122"/>
            <a:ext cx="6761100" cy="45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C71F-3024-49BE-875A-39D48E16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825"/>
            <a:ext cx="6761100" cy="567412"/>
          </a:xfrm>
        </p:spPr>
        <p:txBody>
          <a:bodyPr/>
          <a:lstStyle/>
          <a:p>
            <a:r>
              <a:rPr lang="en-US" dirty="0"/>
              <a:t>Medals by BMI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ACF9-E52B-4BD2-882C-4D6A9DB6D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F91641-C6B5-4F04-8FC0-5357DD0C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861237"/>
            <a:ext cx="3304029" cy="220268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30C7E9-DCF8-4C6C-9C0F-C0AF6401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78" y="2911115"/>
            <a:ext cx="3304029" cy="2202686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0E96A1-8A87-46EA-B91B-287A3A019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91" y="861237"/>
            <a:ext cx="3412016" cy="2274677"/>
          </a:xfrm>
          <a:prstGeom prst="rect">
            <a:avLst/>
          </a:prstGeo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59FB6233-616A-4E22-8F8A-5BD712414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71" y="2902885"/>
            <a:ext cx="3304029" cy="22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1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C71F-3024-49BE-875A-39D48E16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825"/>
            <a:ext cx="6761100" cy="567412"/>
          </a:xfrm>
        </p:spPr>
        <p:txBody>
          <a:bodyPr/>
          <a:lstStyle/>
          <a:p>
            <a:r>
              <a:rPr lang="en-US" dirty="0"/>
              <a:t>Medals by Height and Weight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ACF9-E52B-4BD2-882C-4D6A9DB6D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DB27A-2506-4AAE-9F33-5B18357EA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951612"/>
            <a:ext cx="3222458" cy="21483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56A044-6D49-47EA-9156-5E64A5C6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5" y="2835907"/>
            <a:ext cx="3222458" cy="214830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2BB8C5-2788-4040-96FF-9300F8E98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745" y="969591"/>
            <a:ext cx="3140061" cy="209337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0B7B60-0D9A-48E3-B073-F474E7677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679" y="2823627"/>
            <a:ext cx="3140061" cy="20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p1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8" name="Google Shape;3858;p1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Maithri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860" name="Google Shape;3860;p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CDA016-F5D9-9E48-9530-F491EA7A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248"/>
            <a:ext cx="9143999" cy="51647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AA35-5DB7-D84C-B8E2-25B37F9E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64DD-4647-9D4F-B155-158158E25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9F278-0754-6D41-BBC2-DD2A28A9C9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9BAA-75F3-B745-B1E5-14727DA1D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3AE92-58E4-E141-B113-CA1826F2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01"/>
            <a:ext cx="9144000" cy="48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title"/>
          </p:nvPr>
        </p:nvSpPr>
        <p:spPr>
          <a:xfrm>
            <a:off x="153727" y="-12307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Medals Won by Country</a:t>
            </a:r>
            <a:endParaRPr sz="3200" dirty="0"/>
          </a:p>
        </p:txBody>
      </p:sp>
      <p:sp>
        <p:nvSpPr>
          <p:cNvPr id="3869" name="Google Shape;3869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76E09-818F-4BFE-9D43-0EACA028EC6F}"/>
              </a:ext>
            </a:extLst>
          </p:cNvPr>
          <p:cNvSpPr txBox="1"/>
          <p:nvPr/>
        </p:nvSpPr>
        <p:spPr>
          <a:xfrm>
            <a:off x="1776211" y="715990"/>
            <a:ext cx="431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Winter Olympics 1896 - 2016</a:t>
            </a:r>
          </a:p>
        </p:txBody>
      </p:sp>
      <p:pic>
        <p:nvPicPr>
          <p:cNvPr id="12" name="Picture 11" descr="A picture containing photo, looking, laptop, sitting&#10;&#10;Description automatically generated">
            <a:extLst>
              <a:ext uri="{FF2B5EF4-FFF2-40B4-BE49-F238E27FC236}">
                <a16:creationId xmlns:a16="http://schemas.microsoft.com/office/drawing/2014/main" id="{712C10D0-062C-46AE-8C6D-1D2BE24F0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2452" b="48956"/>
          <a:stretch/>
        </p:blipFill>
        <p:spPr>
          <a:xfrm>
            <a:off x="252845" y="1111828"/>
            <a:ext cx="7353300" cy="38264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title"/>
          </p:nvPr>
        </p:nvSpPr>
        <p:spPr>
          <a:xfrm>
            <a:off x="153727" y="-138546"/>
            <a:ext cx="6761100" cy="855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Medals Won by Country</a:t>
            </a:r>
            <a:endParaRPr sz="3200" dirty="0"/>
          </a:p>
        </p:txBody>
      </p:sp>
      <p:sp>
        <p:nvSpPr>
          <p:cNvPr id="3869" name="Google Shape;3869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76E09-818F-4BFE-9D43-0EACA028EC6F}"/>
              </a:ext>
            </a:extLst>
          </p:cNvPr>
          <p:cNvSpPr txBox="1"/>
          <p:nvPr/>
        </p:nvSpPr>
        <p:spPr>
          <a:xfrm>
            <a:off x="1776211" y="710122"/>
            <a:ext cx="431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Summer Olympics 1896 - 2016</a:t>
            </a:r>
          </a:p>
        </p:txBody>
      </p:sp>
      <p:pic>
        <p:nvPicPr>
          <p:cNvPr id="7" name="Picture 6" descr="A picture containing looking, photo, sitting, front&#10;&#10;Description automatically generated">
            <a:extLst>
              <a:ext uri="{FF2B5EF4-FFF2-40B4-BE49-F238E27FC236}">
                <a16:creationId xmlns:a16="http://schemas.microsoft.com/office/drawing/2014/main" id="{C98CBF76-BE7A-4EE8-B490-3A9A400AA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30" b="48889"/>
          <a:stretch/>
        </p:blipFill>
        <p:spPr>
          <a:xfrm>
            <a:off x="290310" y="1059873"/>
            <a:ext cx="7177289" cy="3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2BC9-C06B-894A-939E-EF5F5AB7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B006-8A4F-2E43-8FEA-567C5B7DD6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1DD277-F5E6-0E49-A600-836CCC74A02C}"/>
              </a:ext>
            </a:extLst>
          </p:cNvPr>
          <p:cNvSpPr>
            <a:spLocks noGrp="1"/>
          </p:cNvSpPr>
          <p:nvPr/>
        </p:nvSpPr>
        <p:spPr>
          <a:xfrm>
            <a:off x="365881" y="1686802"/>
            <a:ext cx="6677582" cy="30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127000" indent="0">
              <a:buNone/>
            </a:pPr>
            <a:r>
              <a:rPr lang="en-US" dirty="0"/>
              <a:t>Data manipulation and visualization can be difficult!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End Result isn't always visualized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Coding Desensitization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Method Conflict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56D2714-CD36-4A27-8D50-0817D185D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6769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Slack-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Method Conflict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6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91323-89AF-F747-8555-BEBDF8F104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8813-9F2B-B549-9867-81313EF07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D0CF5-93CD-3F46-8F46-58A72D7B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298"/>
            <a:ext cx="9143999" cy="4483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0F19A1-DEC1-8D40-9F29-323F5DB04CD6}"/>
              </a:ext>
            </a:extLst>
          </p:cNvPr>
          <p:cNvSpPr txBox="1"/>
          <p:nvPr/>
        </p:nvSpPr>
        <p:spPr>
          <a:xfrm>
            <a:off x="1438088" y="-91953"/>
            <a:ext cx="5880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Questions</a:t>
            </a: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547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>
            <a:spLocks noGrp="1"/>
          </p:cNvSpPr>
          <p:nvPr>
            <p:ph type="title"/>
          </p:nvPr>
        </p:nvSpPr>
        <p:spPr>
          <a:xfrm>
            <a:off x="289092" y="427447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 &amp; Summary 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2"/>
          </p:nvPr>
        </p:nvSpPr>
        <p:spPr>
          <a:xfrm>
            <a:off x="4809216" y="1563597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Summary</a:t>
            </a:r>
            <a:endParaRPr sz="12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were able to answer all of our questions- However, we had to tweak the parameters and ways we went about testing our hypothesis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1"/>
          </p:nvPr>
        </p:nvSpPr>
        <p:spPr>
          <a:xfrm>
            <a:off x="507647" y="1572508"/>
            <a:ext cx="4301569" cy="336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Titillium Web"/>
                <a:ea typeface="Titillium Web"/>
                <a:cs typeface="Titillium Web"/>
                <a:sym typeface="Titillium Web"/>
              </a:rPr>
              <a:t>Motivation 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We initially wanted to analyze COVID-19 data</a:t>
            </a:r>
            <a:endParaRPr sz="1200" dirty="0"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lang="en" sz="1200" dirty="0"/>
              <a:t>After realizing we were no subject experts, we moved on to something that was postponed due to quarantine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▫"/>
            </a:pPr>
            <a:r>
              <a:rPr lang="en" sz="1200" dirty="0"/>
              <a:t>Olympics!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Questions</a:t>
            </a:r>
            <a:endParaRPr sz="1200" dirty="0"/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▪"/>
            </a:pPr>
            <a:r>
              <a:rPr lang="en" sz="1200" dirty="0"/>
              <a:t>Do athletes have to be the same age to find success?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 dirty="0"/>
              <a:t>Do the olympics favor a certain BMI ?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 dirty="0"/>
              <a:t>Does a country’s GDP </a:t>
            </a:r>
            <a:r>
              <a:rPr lang="en-US" sz="1200" dirty="0"/>
              <a:t>&amp; Population </a:t>
            </a:r>
            <a:r>
              <a:rPr lang="en" sz="1200" dirty="0"/>
              <a:t>affect the performance of its athletes?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 dirty="0"/>
              <a:t>Have the number of events changed throughout history?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" sz="1200" dirty="0"/>
              <a:t>Does </a:t>
            </a:r>
            <a:r>
              <a:rPr lang="en-US" sz="1200" dirty="0"/>
              <a:t>Weight and Height of the Players play a Key role in Medal Wining 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-US" sz="1200" dirty="0"/>
              <a:t>Does location affect the medal count of countries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endParaRPr sz="1200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8F04-81D2-7942-9762-3F296C72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6CF23-24F7-4D43-AF8D-4843AB705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62650"/>
            <a:ext cx="7987004" cy="3087000"/>
          </a:xfrm>
        </p:spPr>
        <p:txBody>
          <a:bodyPr/>
          <a:lstStyle/>
          <a:p>
            <a:r>
              <a:rPr lang="en-US" dirty="0"/>
              <a:t>Kaggle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hlinkClick r:id="rId2"/>
              </a:rPr>
              <a:t>https://www.kaggle.com/heesoo37/120-years-of-olympic-history-athletes-and-results#athlete_events.csv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hlinkClick r:id="rId3"/>
              </a:rPr>
              <a:t>https://ourworldindata.org/</a:t>
            </a:r>
            <a:endParaRPr lang="en-US" dirty="0"/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B2968-01DA-1440-846E-A02255C00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939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A482-C7A4-414F-B039-1E0E4B08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0E59-328A-764B-BBBC-DEEC1BC20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6874806" cy="3087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Because the data source was comprehensive and had the parameters we were assessing, we did not require any additional merging of external CVSs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questions we asked required analyses of trends- to answer them we utilized different visualization plots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 graphs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 graphs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scatter plots with linear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heat maps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20BBF-E57C-7043-85E7-C17A10CB2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332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0B6C-31A1-F248-A607-2DE3D143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F122E-08C4-8F4E-8785-7234DFB9F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tillium Web Light" pitchFamily="2" charset="77"/>
              <a:buChar char="▪"/>
            </a:pPr>
            <a:r>
              <a:rPr lang="en-US" dirty="0"/>
              <a:t>Key functions used in sorting our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Dictionaries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Len, .sum(), .mean()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.dropna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plt.tight_layout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98E4-8609-1C41-8296-5C6E1BDDE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015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title"/>
          </p:nvPr>
        </p:nvSpPr>
        <p:spPr>
          <a:xfrm>
            <a:off x="189565" y="14221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Gender </a:t>
            </a:r>
            <a:r>
              <a:rPr lang="en-US" dirty="0"/>
              <a:t>Distribution </a:t>
            </a:r>
            <a:r>
              <a:rPr lang="en" dirty="0"/>
              <a:t> </a:t>
            </a:r>
            <a:endParaRPr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body" idx="1"/>
          </p:nvPr>
        </p:nvSpPr>
        <p:spPr>
          <a:xfrm>
            <a:off x="189565" y="108150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-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-</a:t>
            </a:r>
            <a:endParaRPr dirty="0"/>
          </a:p>
        </p:txBody>
      </p:sp>
      <p:sp>
        <p:nvSpPr>
          <p:cNvPr id="3852" name="Google Shape;3852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1937B-11CF-4418-BA72-F6AF5395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5" y="1081500"/>
            <a:ext cx="6114661" cy="1854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E34768-9B99-45E2-A719-A9E73BC6B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" y="3216435"/>
            <a:ext cx="6260281" cy="1854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6B813E-F610-4AE9-A92D-3B897C7B32ED}"/>
              </a:ext>
            </a:extLst>
          </p:cNvPr>
          <p:cNvSpPr txBox="1"/>
          <p:nvPr/>
        </p:nvSpPr>
        <p:spPr>
          <a:xfrm>
            <a:off x="6449845" y="1279654"/>
            <a:ext cx="11577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Gradual Increase in Female players over the years in both Summer and Winter Olympics .As of 2016 we have 6223 Female Players and 7465 Males players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A6C8-C650-49A1-AFBC-55A5AE37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88" y="310675"/>
            <a:ext cx="6761100" cy="857400"/>
          </a:xfrm>
        </p:spPr>
        <p:txBody>
          <a:bodyPr/>
          <a:lstStyle/>
          <a:p>
            <a:r>
              <a:rPr lang="en-US" dirty="0"/>
              <a:t>Top 5 Countries Medal Trend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4F644-62B5-4BDF-90E6-13D7CF6E4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A3EED-B5FC-4FE7-A8AF-9DF00C85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1313269"/>
            <a:ext cx="7072604" cy="2516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72937-98CF-4088-80CC-6341DDBDDBC3}"/>
              </a:ext>
            </a:extLst>
          </p:cNvPr>
          <p:cNvSpPr txBox="1"/>
          <p:nvPr/>
        </p:nvSpPr>
        <p:spPr>
          <a:xfrm>
            <a:off x="286139" y="4217437"/>
            <a:ext cx="622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, China and UK had more medals when it was hosted in home country</a:t>
            </a:r>
          </a:p>
        </p:txBody>
      </p:sp>
    </p:spTree>
    <p:extLst>
      <p:ext uri="{BB962C8B-B14F-4D97-AF65-F5344CB8AC3E}">
        <p14:creationId xmlns:p14="http://schemas.microsoft.com/office/powerpoint/2010/main" val="224312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13BB-33A6-4E51-A6E2-53272932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05" y="53727"/>
            <a:ext cx="7529961" cy="857400"/>
          </a:xfrm>
        </p:spPr>
        <p:txBody>
          <a:bodyPr/>
          <a:lstStyle/>
          <a:p>
            <a:r>
              <a:rPr lang="en-US" dirty="0"/>
              <a:t>GDP and Population vs Medal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4CC6-EA04-476F-9EFD-551673A6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9" y="874407"/>
            <a:ext cx="4232677" cy="19964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CBAC-4D21-48FD-9B47-8486E51301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04488-BFA2-40A8-8844-445F9B62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0" y="2953916"/>
            <a:ext cx="4206119" cy="1996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4C821-FDE6-4EEC-B492-44E491CEFEEE}"/>
              </a:ext>
            </a:extLst>
          </p:cNvPr>
          <p:cNvSpPr txBox="1"/>
          <p:nvPr/>
        </p:nvSpPr>
        <p:spPr>
          <a:xfrm>
            <a:off x="4584910" y="1293844"/>
            <a:ext cx="3147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 Analysis shows moderate </a:t>
            </a:r>
          </a:p>
          <a:p>
            <a:r>
              <a:rPr lang="en-US" dirty="0"/>
              <a:t>Correlation but it shows not all the countries with higher GDP and Population are wining more medals. </a:t>
            </a:r>
          </a:p>
        </p:txBody>
      </p:sp>
    </p:spTree>
    <p:extLst>
      <p:ext uri="{BB962C8B-B14F-4D97-AF65-F5344CB8AC3E}">
        <p14:creationId xmlns:p14="http://schemas.microsoft.com/office/powerpoint/2010/main" val="361053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title"/>
          </p:nvPr>
        </p:nvSpPr>
        <p:spPr>
          <a:xfrm>
            <a:off x="153727" y="-138546"/>
            <a:ext cx="6761100" cy="855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Medals by Country in Winter Olympics</a:t>
            </a:r>
            <a:endParaRPr sz="3200" dirty="0"/>
          </a:p>
        </p:txBody>
      </p:sp>
      <p:sp>
        <p:nvSpPr>
          <p:cNvPr id="3869" name="Google Shape;3869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76E09-818F-4BFE-9D43-0EACA028EC6F}"/>
              </a:ext>
            </a:extLst>
          </p:cNvPr>
          <p:cNvSpPr txBox="1"/>
          <p:nvPr/>
        </p:nvSpPr>
        <p:spPr>
          <a:xfrm>
            <a:off x="1776211" y="710122"/>
            <a:ext cx="431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Winter Olympics 1896 - 2016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E8347E-901C-49A0-B5C2-E82E579A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65" y="1116767"/>
            <a:ext cx="6519562" cy="40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892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444</Words>
  <Application>Microsoft Office PowerPoint</Application>
  <PresentationFormat>On-screen Show (16:9)</PresentationFormat>
  <Paragraphs>89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Wingdings</vt:lpstr>
      <vt:lpstr>Slack-Lato</vt:lpstr>
      <vt:lpstr>Futura Medium</vt:lpstr>
      <vt:lpstr>Titillium Web</vt:lpstr>
      <vt:lpstr>Dosis</vt:lpstr>
      <vt:lpstr>Arial</vt:lpstr>
      <vt:lpstr>Dosis ExtraLight</vt:lpstr>
      <vt:lpstr>Titillium Web Light</vt:lpstr>
      <vt:lpstr>Mowbray template</vt:lpstr>
      <vt:lpstr>Olympic Data Analysis</vt:lpstr>
      <vt:lpstr>Motivation &amp; Summary </vt:lpstr>
      <vt:lpstr>Data Sources</vt:lpstr>
      <vt:lpstr>Questions &amp; Data </vt:lpstr>
      <vt:lpstr>Data Cleanup &amp; Exploration</vt:lpstr>
      <vt:lpstr>Gender Distribution  </vt:lpstr>
      <vt:lpstr>Top 5 Countries Medal Trend </vt:lpstr>
      <vt:lpstr>GDP and Population vs Medal Correlation</vt:lpstr>
      <vt:lpstr>Medals by Country in Winter Olympics</vt:lpstr>
      <vt:lpstr>Medals by Country in Summer Olympics</vt:lpstr>
      <vt:lpstr>Medals by BMI </vt:lpstr>
      <vt:lpstr>Medals by Height and Weight</vt:lpstr>
      <vt:lpstr>Maithri</vt:lpstr>
      <vt:lpstr>PowerPoint Presentation</vt:lpstr>
      <vt:lpstr>Medals Won by Country</vt:lpstr>
      <vt:lpstr>Medals Won by Country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Data Analysis</dc:title>
  <dc:creator>Shruti Jadhav</dc:creator>
  <cp:lastModifiedBy>Vijayakanthan, Shrilekha [JJCUS]</cp:lastModifiedBy>
  <cp:revision>23</cp:revision>
  <dcterms:modified xsi:type="dcterms:W3CDTF">2020-04-20T00:51:28Z</dcterms:modified>
</cp:coreProperties>
</file>