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kitgupta.bio.link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mrankitgupta/" TargetMode="External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>
                <a:hlinkClick r:id="rId3"/>
              </a:rPr>
              <a:t>Ankit Gupta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github.com/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linkedin.com/in/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Ankit Gupta</cp:lastModifiedBy>
  <cp:revision>6</cp:revision>
  <dcterms:created xsi:type="dcterms:W3CDTF">2022-04-19T20:18:35Z</dcterms:created>
  <dcterms:modified xsi:type="dcterms:W3CDTF">2022-04-19T20:37:40Z</dcterms:modified>
</cp:coreProperties>
</file>