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algn="ctr" indent="0" marL="457200">
              <a:buNone/>
              <a:defRPr sz="24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bIns="0" lIns="45720" rIns="45720" tIns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8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bIns="0" lIns="45720" rIns="45720" tIns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anchor="t" anchorCtr="0" lIns="91440" rIns="91440">
            <a:normAutofit/>
          </a:bodyPr>
          <a:lstStyle>
            <a:lvl1pPr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4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4" name="Rectangle 5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6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7"/>
          <p:cNvSpPr/>
          <p:nvPr/>
        </p:nvSpPr>
        <p:spPr>
          <a:xfrm>
            <a:off x="16" y="0"/>
            <a:ext cx="4050791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9" name="Rectangle 8"/>
          <p:cNvSpPr/>
          <p:nvPr/>
        </p:nvSpPr>
        <p:spPr>
          <a:xfrm>
            <a:off x="4040071" y="0"/>
            <a:ext cx="64008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7"/>
          <p:cNvSpPr/>
          <p:nvPr/>
        </p:nvSpPr>
        <p:spPr>
          <a:xfrm>
            <a:off x="0" y="4953000"/>
            <a:ext cx="12188825" cy="1905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0" name="Rectangle 8"/>
          <p:cNvSpPr/>
          <p:nvPr/>
        </p:nvSpPr>
        <p:spPr>
          <a:xfrm>
            <a:off x="15" y="491507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anchor="b" bIns="0" lIns="91440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 anchor="t" lIns="457200" tIns="457200"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sz="4800" kern="12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public.tableau.com/views/SalesInsights-DataAnalysisProject/Dashboard-RevenueAnalysis" TargetMode="Externa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us">
                <a:hlinkClick r:id="rId1"/>
              </a:rPr>
              <a:t>Sales Insights - Data Analysis Project using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slide2" descr="Dashboard - Revenue Analysi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334"/>
            <a:ext cx="12192000" cy="685533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slide3" descr="Dashboard - Profit Analysi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334"/>
            <a:ext cx="12192000" cy="685533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lastClr="FFFFFF" val="window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Sales Insights - Data Analysis Project using Tableau</dc:title>
  <dc:creator>FNE-NX9</dc:creator>
  <cp:lastModifiedBy>Ankit Gupta</cp:lastModifiedBy>
  <dcterms:created xsi:type="dcterms:W3CDTF">2022-04-19T09:18:35Z</dcterms:created>
  <dcterms:modified xsi:type="dcterms:W3CDTF">2023-09-10T03:36:10Z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48febbc94e94479580e0573453cd0c68</vt:lpwstr>
  </property>
</Properties>
</file>