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vipoooool/new-plant-diseases-datase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ruti83100/AICTE_Internship/tree/main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 Disease Detection System for Sustainable Agriculture </a:t>
            </a:r>
          </a:p>
          <a:p>
            <a:pPr algn="r"/>
            <a:endParaRPr lang="en-US" sz="18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pPr algn="r"/>
            <a:endParaRPr lang="en-US" sz="18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pPr algn="r"/>
            <a:r>
              <a:rPr lang="en-US" sz="1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By,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Shruti Banerjee</a:t>
            </a:r>
          </a:p>
          <a:p>
            <a:pPr algn="r"/>
            <a:r>
              <a:rPr lang="en-IN" sz="1800" dirty="0">
                <a:solidFill>
                  <a:schemeClr val="bg1"/>
                </a:solidFill>
                <a:latin typeface="+mj-lt"/>
              </a:rPr>
              <a:t>STU654647baefeb31699104698</a:t>
            </a:r>
            <a:r>
              <a:rPr lang="en-IN" sz="18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endParaRPr lang="en-US" sz="18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C32FACE-D10A-7CBA-FA16-3C1B23D1B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11" y="1328735"/>
            <a:ext cx="8194872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Explored Deep Learning Concepts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Gained hands-on experience with Convolutional Neural Networks (CNNs), a powerful deep learning architecture used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image classification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Classified 38 Plant Disease Classes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trained a model to identify and distinguish between 38 different plant diseases from leaf images,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contributing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precise crop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CNN-Based Image Classification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a custom CNN model using TensorFlow and Keras with multiple convolutional and pooling layers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feature extraction.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and Data Augmentation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ImageDataGenerator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normalize and augment data for robust training and better generalization.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Key Evaluation Metrics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model performance using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ensure reliability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Trained and Validated Using Real Dataset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Worked with a real-world augmented dataset of plant leaves, split into training, validation, and test 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Callbacks for Better Model Training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EarlyStopping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ModelCheckpoint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ReduceLROnPlateau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improve model efficiency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prevent overfitting.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Visualized Learning Curves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Analyzed model performance across epochs using plots for training/validation accuracy and loss.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 Understanding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Understood how AI can support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sustainable agriculture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enabling early and accurate detection of plant diseases,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reducing crop loss and pesticide misuse.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C768BD-36F9-341F-CA7F-A95CD1A1C407}"/>
              </a:ext>
            </a:extLst>
          </p:cNvPr>
          <p:cNvSpPr txBox="1"/>
          <p:nvPr/>
        </p:nvSpPr>
        <p:spPr>
          <a:xfrm>
            <a:off x="261256" y="1698170"/>
            <a:ext cx="11625943" cy="268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Python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 &amp; Libraries: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TensorFlow &amp; Keras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For building and training deep learning models.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NumPy, Pandas, Matplotlib, Seaborn, OpenCV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For data manipulation and visualization.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Environment: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Google Colab – Chosen for its GPU support and ease of model training in a cloud-based environment.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lphaLcParenR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Sourced from </a:t>
            </a: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Kaggle link-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https://www.kaggle.com/datasets/vipoooool/new-plant-diseases-dataset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lphaLcParenR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Comprises </a:t>
            </a: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38 plant disease classes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with augmented images.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lphaLcParenR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Organized into </a:t>
            </a: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training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validation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test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directories.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7E558B-298A-7F15-212E-9C6E05068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56" y="1391683"/>
            <a:ext cx="1145799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Downloaded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 plant disease dataset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Kaggle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includes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38 plant disease categories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both healthy and infected leaf images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was structured and stored in Google Drive for access in Colab.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using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ImageDataGenerator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Rescaling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(Normalization to [0,1] range),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 Encoding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via categorical class mode, Set all images to a fixed size of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224×224 pixels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uniform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Chose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CNN (Convolutional Neural Network)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image classification: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 Convolutional Layers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ReLU activation for feature extraction,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MaxPooling Layers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downsampling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Flatten Layer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convert image matrix into a vector,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 Dense Layers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final softmax layer to predict probabilities across 38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Configuration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Categorical Crossentropy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Adam,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Metrics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Accuracy, Precision, Recall,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Callbacks Used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EarlyStopping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Prevents overfitting,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ModelCheckpoint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Saves the best model,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ReduceLROnPlateau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Adjusts learning rate on plateau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training target was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 epochs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Due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Colab resource constraints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training was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interrupted after 11 epochs. 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avoid runtime termination, model was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for 5 stable epochs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Tested the trained model on unseen data. Collected final metrics: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</a:t>
            </a: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F6E870-5B09-E3E0-94C9-258778FA08F0}"/>
              </a:ext>
            </a:extLst>
          </p:cNvPr>
          <p:cNvSpPr txBox="1"/>
          <p:nvPr/>
        </p:nvSpPr>
        <p:spPr>
          <a:xfrm>
            <a:off x="255104" y="1454522"/>
            <a:ext cx="11485983" cy="3457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Challenge: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Plant diseases significantly reduce crop yield and quality, directly impacting the livelihoods of farmers and the global food supply.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Traditional methods</a:t>
            </a:r>
            <a:r>
              <a:rPr lang="en-US" sz="1400" dirty="0"/>
              <a:t> of disease identification rely on </a:t>
            </a:r>
            <a:r>
              <a:rPr lang="en-US" sz="1400" b="1" dirty="0"/>
              <a:t>manual inspection</a:t>
            </a:r>
            <a:r>
              <a:rPr lang="en-US" sz="1400" dirty="0"/>
              <a:t> by experts, which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Time-consuming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Subjective and error-prone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Not scalable for large farms</a:t>
            </a: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Motivation: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Early and accurate detection</a:t>
            </a:r>
            <a:r>
              <a:rPr lang="en-US" sz="1400" dirty="0"/>
              <a:t> of plant diseases is essential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Prevent widespread crop damage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Optimize pesticide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Improve agricultural productivity</a:t>
            </a: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Gap: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There is a pressing need for an </a:t>
            </a:r>
            <a:r>
              <a:rPr lang="en-US" sz="1400" b="1" dirty="0"/>
              <a:t>automated, fast, and reliable</a:t>
            </a:r>
            <a:r>
              <a:rPr lang="en-US" sz="1400" dirty="0"/>
              <a:t> system to detect plant diseases from leaf images.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BBD8D0-4A4F-7AFC-2976-63701231560D}"/>
              </a:ext>
            </a:extLst>
          </p:cNvPr>
          <p:cNvSpPr txBox="1"/>
          <p:nvPr/>
        </p:nvSpPr>
        <p:spPr>
          <a:xfrm>
            <a:off x="255104" y="1454522"/>
            <a:ext cx="9025228" cy="4842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Built a </a:t>
            </a:r>
            <a:r>
              <a:rPr lang="en-US" sz="1400" b="1" dirty="0"/>
              <a:t>Deep Learning model using CNN architecture</a:t>
            </a:r>
            <a:r>
              <a:rPr lang="en-US" sz="1400" dirty="0"/>
              <a:t> to classify leaf images into </a:t>
            </a:r>
            <a:r>
              <a:rPr lang="en-US" sz="1400" b="1" dirty="0"/>
              <a:t>38 disease categories</a:t>
            </a:r>
            <a:r>
              <a:rPr lang="en-US" sz="1400" dirty="0"/>
              <a:t>.</a:t>
            </a: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the Solution: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CNN-based Model</a:t>
            </a:r>
            <a:r>
              <a:rPr lang="en-U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Automatically learns features from images.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Removes dependency on manual feature extraction.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Trained on a real-world dataset</a:t>
            </a:r>
            <a:r>
              <a:rPr lang="en-US" sz="1400" dirty="0"/>
              <a:t> sourced from Kaggle.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Evaluated with relevant metrics</a:t>
            </a:r>
            <a:r>
              <a:rPr lang="en-US" sz="1400" dirty="0"/>
              <a:t> to validate performance.</a:t>
            </a: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Achieved: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Loss:</a:t>
            </a:r>
            <a:r>
              <a:rPr lang="en-US" sz="1400" dirty="0"/>
              <a:t> 0.3538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Accuracy:</a:t>
            </a:r>
            <a:r>
              <a:rPr lang="en-US" sz="1400" dirty="0"/>
              <a:t> 88.55%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Precision:</a:t>
            </a:r>
            <a:r>
              <a:rPr lang="en-US" sz="1400" dirty="0"/>
              <a:t> 90.95%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Recall:</a:t>
            </a:r>
            <a:r>
              <a:rPr lang="en-US" sz="1400" dirty="0"/>
              <a:t> 86.61%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 of the Solution: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accuracy ensures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reliable detection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cutting-edge AI technology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(CNN, TensorFlow, Keras).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 disease spread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enabling early intervention.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and can be integrated into mobile or web-based platforms for farmers.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Link: 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https://github.com/Shruti83100/AICTE_Internship/tree/main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B1D52-027B-592C-3EC0-85EDC901F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3" y="1636589"/>
            <a:ext cx="3834882" cy="2304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2E8D06-3228-15C8-5C0C-32CDF6FE6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470" y="1636589"/>
            <a:ext cx="4114800" cy="2317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56A436-DD64-D2B2-5414-6EF9FE6D0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13" y="4123318"/>
            <a:ext cx="4730620" cy="14657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3D354E-3075-9CD9-E81D-B479DB9F1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522" y="4123318"/>
            <a:ext cx="5305502" cy="25988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FC8DDF-66FE-4A8D-F8F1-B36D16EE1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4246" y="1623527"/>
            <a:ext cx="3769566" cy="231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426DD6-EBDF-818C-BA6F-C80B7D5CE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87" y="1388261"/>
            <a:ext cx="11699036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developed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Plant Disease Detection 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classify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38 different plant diseases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leaf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a commendable performance: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88.55%,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90.95%,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86.61%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Employed key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techniques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improve model performance: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Adam Optimizer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efficient gradient descent,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Crossentropy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as loss function suitable for multi-class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techniques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prevent overfitting: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EarlyStopping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halt training when validation loss stopped improving,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ModelCheckpoint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save the best-performing model,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ReduceLROnPlateau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dynamically adjust learning rate on plateaus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shows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 generalization capabilities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can be extended to real-world agricultural platforms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mobile apps, field scanners).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demonstrates how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offer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scalable, accurate, and fast solutions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critical problems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sustainable agriculture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224</TotalTime>
  <Words>970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Unicode MS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Shruti Banerjee</cp:lastModifiedBy>
  <cp:revision>6</cp:revision>
  <dcterms:created xsi:type="dcterms:W3CDTF">2024-12-31T09:40:01Z</dcterms:created>
  <dcterms:modified xsi:type="dcterms:W3CDTF">2025-05-14T16:06:29Z</dcterms:modified>
</cp:coreProperties>
</file>