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D4F76-BAAC-432B-B956-DD934BC240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80A148-07B6-4217-8D26-4BD7EB6630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 Analysis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Gathering business requirements.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D2AAF4-76D4-40A6-954E-493354FF2D02}" type="parTrans" cxnId="{ACA99768-BC7D-4042-A284-17BC8A64AA8B}">
      <dgm:prSet/>
      <dgm:spPr/>
      <dgm:t>
        <a:bodyPr/>
        <a:lstStyle/>
        <a:p>
          <a:endParaRPr lang="en-US"/>
        </a:p>
      </dgm:t>
    </dgm:pt>
    <dgm:pt modelId="{4705F916-745F-4475-9598-36DB288AC6CA}" type="sibTrans" cxnId="{ACA99768-BC7D-4042-A284-17BC8A64AA8B}">
      <dgm:prSet/>
      <dgm:spPr/>
      <dgm:t>
        <a:bodyPr/>
        <a:lstStyle/>
        <a:p>
          <a:endParaRPr lang="en-US"/>
        </a:p>
      </dgm:t>
    </dgm:pt>
    <dgm:pt modelId="{0ECD86DC-F8A2-4751-908E-12D7747F4D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System Design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Structuring system architecture and design.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39A9A5-35B5-4D3E-BD91-F85A30DC1648}" type="parTrans" cxnId="{A5B8F488-0009-4094-AD60-C240ACDD50BF}">
      <dgm:prSet/>
      <dgm:spPr/>
      <dgm:t>
        <a:bodyPr/>
        <a:lstStyle/>
        <a:p>
          <a:endParaRPr lang="en-US"/>
        </a:p>
      </dgm:t>
    </dgm:pt>
    <dgm:pt modelId="{ABAE1CB2-AC6A-4AD3-90CC-EC914FDA2750}" type="sibTrans" cxnId="{A5B8F488-0009-4094-AD60-C240ACDD50BF}">
      <dgm:prSet/>
      <dgm:spPr/>
      <dgm:t>
        <a:bodyPr/>
        <a:lstStyle/>
        <a:p>
          <a:endParaRPr lang="en-US"/>
        </a:p>
      </dgm:t>
    </dgm:pt>
    <dgm:pt modelId="{5B2AFDD3-372B-4A0B-B267-968F52C22C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Writing the code and translating designs into working software.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3FEE55-D37E-4822-9CEB-08E7393DF932}" type="parTrans" cxnId="{8FD5869B-0228-475E-AE26-C51CE1BC4982}">
      <dgm:prSet/>
      <dgm:spPr/>
      <dgm:t>
        <a:bodyPr/>
        <a:lstStyle/>
        <a:p>
          <a:endParaRPr lang="en-US"/>
        </a:p>
      </dgm:t>
    </dgm:pt>
    <dgm:pt modelId="{5BC60F64-5B82-4946-8EC0-F879473E2A9B}" type="sibTrans" cxnId="{8FD5869B-0228-475E-AE26-C51CE1BC4982}">
      <dgm:prSet/>
      <dgm:spPr/>
      <dgm:t>
        <a:bodyPr/>
        <a:lstStyle/>
        <a:p>
          <a:endParaRPr lang="en-US"/>
        </a:p>
      </dgm:t>
    </dgm:pt>
    <dgm:pt modelId="{61D59827-F64D-4DDC-A1AE-1F42A0FD8B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Testing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Identifying and fixing bugs to ensure functionality.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C59066-57EE-4E5E-8905-07412885EB0A}" type="parTrans" cxnId="{7AD67F39-C938-4DC2-8A3C-EE9007CF652F}">
      <dgm:prSet/>
      <dgm:spPr/>
      <dgm:t>
        <a:bodyPr/>
        <a:lstStyle/>
        <a:p>
          <a:endParaRPr lang="en-US"/>
        </a:p>
      </dgm:t>
    </dgm:pt>
    <dgm:pt modelId="{AC3AF887-4FFD-4C98-85C8-9753150B8C64}" type="sibTrans" cxnId="{7AD67F39-C938-4DC2-8A3C-EE9007CF652F}">
      <dgm:prSet/>
      <dgm:spPr/>
      <dgm:t>
        <a:bodyPr/>
        <a:lstStyle/>
        <a:p>
          <a:endParaRPr lang="en-US"/>
        </a:p>
      </dgm:t>
    </dgm:pt>
    <dgm:pt modelId="{E67AE87B-AA6B-4F1C-B7F9-830D917D41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Releasing the final product to the users.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EF0134-0242-426C-A128-96D3712D20EA}" type="parTrans" cxnId="{3A3D8646-A2B6-406C-B4BA-51739ADDE27A}">
      <dgm:prSet/>
      <dgm:spPr/>
      <dgm:t>
        <a:bodyPr/>
        <a:lstStyle/>
        <a:p>
          <a:endParaRPr lang="en-US"/>
        </a:p>
      </dgm:t>
    </dgm:pt>
    <dgm:pt modelId="{18B36C0B-83AC-47B0-807C-A78F06A96CBD}" type="sibTrans" cxnId="{3A3D8646-A2B6-406C-B4BA-51739ADDE27A}">
      <dgm:prSet/>
      <dgm:spPr/>
      <dgm:t>
        <a:bodyPr/>
        <a:lstStyle/>
        <a:p>
          <a:endParaRPr lang="en-US"/>
        </a:p>
      </dgm:t>
    </dgm:pt>
    <dgm:pt modelId="{5D6C00C7-DCC3-4A00-85A7-5E140406CB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Maintenance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Ensuring the software operates smoothly post-deployment.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520283-53C5-4E0D-B68B-9B376A81A00C}" type="parTrans" cxnId="{336F2F9F-F5C9-4FFB-B90C-778C67D88BDB}">
      <dgm:prSet/>
      <dgm:spPr/>
      <dgm:t>
        <a:bodyPr/>
        <a:lstStyle/>
        <a:p>
          <a:endParaRPr lang="en-US"/>
        </a:p>
      </dgm:t>
    </dgm:pt>
    <dgm:pt modelId="{3D652A62-BF53-4DAC-A7BD-1CAECC189A78}" type="sibTrans" cxnId="{336F2F9F-F5C9-4FFB-B90C-778C67D88BDB}">
      <dgm:prSet/>
      <dgm:spPr/>
      <dgm:t>
        <a:bodyPr/>
        <a:lstStyle/>
        <a:p>
          <a:endParaRPr lang="en-US"/>
        </a:p>
      </dgm:t>
    </dgm:pt>
    <dgm:pt modelId="{8A07A364-B7F7-45D6-A3B9-B0047EB7EC11}" type="pres">
      <dgm:prSet presAssocID="{36BD4F76-BAAC-432B-B956-DD934BC2404F}" presName="root" presStyleCnt="0">
        <dgm:presLayoutVars>
          <dgm:dir/>
          <dgm:resizeHandles val="exact"/>
        </dgm:presLayoutVars>
      </dgm:prSet>
      <dgm:spPr/>
    </dgm:pt>
    <dgm:pt modelId="{FD74D1A7-AF08-44F4-8ACC-E6F846437D92}" type="pres">
      <dgm:prSet presAssocID="{2F80A148-07B6-4217-8D26-4BD7EB663091}" presName="compNode" presStyleCnt="0"/>
      <dgm:spPr/>
    </dgm:pt>
    <dgm:pt modelId="{1E1DFF24-7F94-4829-8DF4-EAADD74B8920}" type="pres">
      <dgm:prSet presAssocID="{2F80A148-07B6-4217-8D26-4BD7EB663091}" presName="bgRect" presStyleLbl="bgShp" presStyleIdx="0" presStyleCnt="6"/>
      <dgm:spPr/>
    </dgm:pt>
    <dgm:pt modelId="{98E423CE-92A5-4F80-AE5A-25F4E41BBA6F}" type="pres">
      <dgm:prSet presAssocID="{2F80A148-07B6-4217-8D26-4BD7EB66309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FE4E0DB-85CF-452C-BC9F-67289B01560C}" type="pres">
      <dgm:prSet presAssocID="{2F80A148-07B6-4217-8D26-4BD7EB663091}" presName="spaceRect" presStyleCnt="0"/>
      <dgm:spPr/>
    </dgm:pt>
    <dgm:pt modelId="{7729676D-9B59-40C0-AF1E-BB5E4C74FBF5}" type="pres">
      <dgm:prSet presAssocID="{2F80A148-07B6-4217-8D26-4BD7EB663091}" presName="parTx" presStyleLbl="revTx" presStyleIdx="0" presStyleCnt="6">
        <dgm:presLayoutVars>
          <dgm:chMax val="0"/>
          <dgm:chPref val="0"/>
        </dgm:presLayoutVars>
      </dgm:prSet>
      <dgm:spPr/>
    </dgm:pt>
    <dgm:pt modelId="{9A9E5C00-72D8-4B3C-B621-A7439CB27D2A}" type="pres">
      <dgm:prSet presAssocID="{4705F916-745F-4475-9598-36DB288AC6CA}" presName="sibTrans" presStyleCnt="0"/>
      <dgm:spPr/>
    </dgm:pt>
    <dgm:pt modelId="{13B0EF3C-BF80-4CCD-A2BC-7129B6976EF2}" type="pres">
      <dgm:prSet presAssocID="{0ECD86DC-F8A2-4751-908E-12D7747F4DAD}" presName="compNode" presStyleCnt="0"/>
      <dgm:spPr/>
    </dgm:pt>
    <dgm:pt modelId="{3511F19A-90E4-4155-93A0-F672B553A4C1}" type="pres">
      <dgm:prSet presAssocID="{0ECD86DC-F8A2-4751-908E-12D7747F4DAD}" presName="bgRect" presStyleLbl="bgShp" presStyleIdx="1" presStyleCnt="6"/>
      <dgm:spPr/>
    </dgm:pt>
    <dgm:pt modelId="{6E8235E6-6C5E-4500-AF0C-6BE3B1BEA35E}" type="pres">
      <dgm:prSet presAssocID="{0ECD86DC-F8A2-4751-908E-12D7747F4DA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CF636E5-8295-4FA5-9AAE-BAB449797C82}" type="pres">
      <dgm:prSet presAssocID="{0ECD86DC-F8A2-4751-908E-12D7747F4DAD}" presName="spaceRect" presStyleCnt="0"/>
      <dgm:spPr/>
    </dgm:pt>
    <dgm:pt modelId="{25AE48DA-3CEC-4269-B181-D40E9D2920B4}" type="pres">
      <dgm:prSet presAssocID="{0ECD86DC-F8A2-4751-908E-12D7747F4DAD}" presName="parTx" presStyleLbl="revTx" presStyleIdx="1" presStyleCnt="6">
        <dgm:presLayoutVars>
          <dgm:chMax val="0"/>
          <dgm:chPref val="0"/>
        </dgm:presLayoutVars>
      </dgm:prSet>
      <dgm:spPr/>
    </dgm:pt>
    <dgm:pt modelId="{12C1FA7E-A081-4839-B252-935A1C2FE5C5}" type="pres">
      <dgm:prSet presAssocID="{ABAE1CB2-AC6A-4AD3-90CC-EC914FDA2750}" presName="sibTrans" presStyleCnt="0"/>
      <dgm:spPr/>
    </dgm:pt>
    <dgm:pt modelId="{82B28327-CB0F-4BC2-9DD5-C30514C573D5}" type="pres">
      <dgm:prSet presAssocID="{5B2AFDD3-372B-4A0B-B267-968F52C22C1A}" presName="compNode" presStyleCnt="0"/>
      <dgm:spPr/>
    </dgm:pt>
    <dgm:pt modelId="{AF9C3F1C-6B3A-4B0E-A776-38FC037A1D19}" type="pres">
      <dgm:prSet presAssocID="{5B2AFDD3-372B-4A0B-B267-968F52C22C1A}" presName="bgRect" presStyleLbl="bgShp" presStyleIdx="2" presStyleCnt="6"/>
      <dgm:spPr/>
    </dgm:pt>
    <dgm:pt modelId="{324610DE-ABB8-40E7-8C8A-878D4EB47429}" type="pres">
      <dgm:prSet presAssocID="{5B2AFDD3-372B-4A0B-B267-968F52C22C1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49B99E7-B38D-49C9-98FF-2F7669EFA50F}" type="pres">
      <dgm:prSet presAssocID="{5B2AFDD3-372B-4A0B-B267-968F52C22C1A}" presName="spaceRect" presStyleCnt="0"/>
      <dgm:spPr/>
    </dgm:pt>
    <dgm:pt modelId="{B6A362C9-4A28-4FD5-B26F-C560C980C5DD}" type="pres">
      <dgm:prSet presAssocID="{5B2AFDD3-372B-4A0B-B267-968F52C22C1A}" presName="parTx" presStyleLbl="revTx" presStyleIdx="2" presStyleCnt="6">
        <dgm:presLayoutVars>
          <dgm:chMax val="0"/>
          <dgm:chPref val="0"/>
        </dgm:presLayoutVars>
      </dgm:prSet>
      <dgm:spPr/>
    </dgm:pt>
    <dgm:pt modelId="{CFF1B2D3-6BC5-4FD1-BF4C-335C4FA4D85C}" type="pres">
      <dgm:prSet presAssocID="{5BC60F64-5B82-4946-8EC0-F879473E2A9B}" presName="sibTrans" presStyleCnt="0"/>
      <dgm:spPr/>
    </dgm:pt>
    <dgm:pt modelId="{25403280-825C-425B-9B8E-460876ACAE7B}" type="pres">
      <dgm:prSet presAssocID="{61D59827-F64D-4DDC-A1AE-1F42A0FD8BCC}" presName="compNode" presStyleCnt="0"/>
      <dgm:spPr/>
    </dgm:pt>
    <dgm:pt modelId="{F737C6C9-1571-43DA-A1DD-98EE88D3E515}" type="pres">
      <dgm:prSet presAssocID="{61D59827-F64D-4DDC-A1AE-1F42A0FD8BCC}" presName="bgRect" presStyleLbl="bgShp" presStyleIdx="3" presStyleCnt="6"/>
      <dgm:spPr/>
    </dgm:pt>
    <dgm:pt modelId="{50DA42F5-4E32-494E-9304-AD99C928E6D7}" type="pres">
      <dgm:prSet presAssocID="{61D59827-F64D-4DDC-A1AE-1F42A0FD8BC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5A2AF555-7E18-4E9A-BA70-58C2ADA291C3}" type="pres">
      <dgm:prSet presAssocID="{61D59827-F64D-4DDC-A1AE-1F42A0FD8BCC}" presName="spaceRect" presStyleCnt="0"/>
      <dgm:spPr/>
    </dgm:pt>
    <dgm:pt modelId="{A57CC866-55BA-4F72-B40E-F194336D5CC4}" type="pres">
      <dgm:prSet presAssocID="{61D59827-F64D-4DDC-A1AE-1F42A0FD8BCC}" presName="parTx" presStyleLbl="revTx" presStyleIdx="3" presStyleCnt="6">
        <dgm:presLayoutVars>
          <dgm:chMax val="0"/>
          <dgm:chPref val="0"/>
        </dgm:presLayoutVars>
      </dgm:prSet>
      <dgm:spPr/>
    </dgm:pt>
    <dgm:pt modelId="{3ADFBFCB-CA52-4D3F-B8F0-5B610B2B2B5B}" type="pres">
      <dgm:prSet presAssocID="{AC3AF887-4FFD-4C98-85C8-9753150B8C64}" presName="sibTrans" presStyleCnt="0"/>
      <dgm:spPr/>
    </dgm:pt>
    <dgm:pt modelId="{8D1E41F0-D7F7-48F7-B39F-BC18F96BC0CB}" type="pres">
      <dgm:prSet presAssocID="{E67AE87B-AA6B-4F1C-B7F9-830D917D4160}" presName="compNode" presStyleCnt="0"/>
      <dgm:spPr/>
    </dgm:pt>
    <dgm:pt modelId="{7EFE2F63-99D9-4C3F-95FE-832781E11478}" type="pres">
      <dgm:prSet presAssocID="{E67AE87B-AA6B-4F1C-B7F9-830D917D4160}" presName="bgRect" presStyleLbl="bgShp" presStyleIdx="4" presStyleCnt="6"/>
      <dgm:spPr/>
    </dgm:pt>
    <dgm:pt modelId="{72161F9C-BF1F-4F90-B4F8-6352F593EAF1}" type="pres">
      <dgm:prSet presAssocID="{E67AE87B-AA6B-4F1C-B7F9-830D917D41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2EC3F475-531E-4966-9B3E-6FEC0DB8E172}" type="pres">
      <dgm:prSet presAssocID="{E67AE87B-AA6B-4F1C-B7F9-830D917D4160}" presName="spaceRect" presStyleCnt="0"/>
      <dgm:spPr/>
    </dgm:pt>
    <dgm:pt modelId="{34203A4C-A1FD-4D2C-BD37-206508061E6D}" type="pres">
      <dgm:prSet presAssocID="{E67AE87B-AA6B-4F1C-B7F9-830D917D4160}" presName="parTx" presStyleLbl="revTx" presStyleIdx="4" presStyleCnt="6">
        <dgm:presLayoutVars>
          <dgm:chMax val="0"/>
          <dgm:chPref val="0"/>
        </dgm:presLayoutVars>
      </dgm:prSet>
      <dgm:spPr/>
    </dgm:pt>
    <dgm:pt modelId="{39322DFE-EF17-4ACA-9F1F-EBBD1A5426A3}" type="pres">
      <dgm:prSet presAssocID="{18B36C0B-83AC-47B0-807C-A78F06A96CBD}" presName="sibTrans" presStyleCnt="0"/>
      <dgm:spPr/>
    </dgm:pt>
    <dgm:pt modelId="{DF06BA1B-F2B1-43B9-858C-DAD3CF8C0DE9}" type="pres">
      <dgm:prSet presAssocID="{5D6C00C7-DCC3-4A00-85A7-5E140406CB5A}" presName="compNode" presStyleCnt="0"/>
      <dgm:spPr/>
    </dgm:pt>
    <dgm:pt modelId="{D09CF61C-5ED0-44B0-A934-FE2D6C957AC8}" type="pres">
      <dgm:prSet presAssocID="{5D6C00C7-DCC3-4A00-85A7-5E140406CB5A}" presName="bgRect" presStyleLbl="bgShp" presStyleIdx="5" presStyleCnt="6"/>
      <dgm:spPr/>
    </dgm:pt>
    <dgm:pt modelId="{B355E349-84E7-4789-AA73-A2222AF986FB}" type="pres">
      <dgm:prSet presAssocID="{5D6C00C7-DCC3-4A00-85A7-5E140406CB5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1BE2B08A-162F-4CD6-BC70-6B10723910C6}" type="pres">
      <dgm:prSet presAssocID="{5D6C00C7-DCC3-4A00-85A7-5E140406CB5A}" presName="spaceRect" presStyleCnt="0"/>
      <dgm:spPr/>
    </dgm:pt>
    <dgm:pt modelId="{40325DF2-A650-4CA9-8211-52A49F00B343}" type="pres">
      <dgm:prSet presAssocID="{5D6C00C7-DCC3-4A00-85A7-5E140406CB5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AD67F39-C938-4DC2-8A3C-EE9007CF652F}" srcId="{36BD4F76-BAAC-432B-B956-DD934BC2404F}" destId="{61D59827-F64D-4DDC-A1AE-1F42A0FD8BCC}" srcOrd="3" destOrd="0" parTransId="{63C59066-57EE-4E5E-8905-07412885EB0A}" sibTransId="{AC3AF887-4FFD-4C98-85C8-9753150B8C64}"/>
    <dgm:cxn modelId="{3A3D8646-A2B6-406C-B4BA-51739ADDE27A}" srcId="{36BD4F76-BAAC-432B-B956-DD934BC2404F}" destId="{E67AE87B-AA6B-4F1C-B7F9-830D917D4160}" srcOrd="4" destOrd="0" parTransId="{1EEF0134-0242-426C-A128-96D3712D20EA}" sibTransId="{18B36C0B-83AC-47B0-807C-A78F06A96CBD}"/>
    <dgm:cxn modelId="{97E9F25E-C02B-4A57-89F8-78C9AFF03B8E}" type="presOf" srcId="{61D59827-F64D-4DDC-A1AE-1F42A0FD8BCC}" destId="{A57CC866-55BA-4F72-B40E-F194336D5CC4}" srcOrd="0" destOrd="0" presId="urn:microsoft.com/office/officeart/2018/2/layout/IconVerticalSolidList"/>
    <dgm:cxn modelId="{ACA99768-BC7D-4042-A284-17BC8A64AA8B}" srcId="{36BD4F76-BAAC-432B-B956-DD934BC2404F}" destId="{2F80A148-07B6-4217-8D26-4BD7EB663091}" srcOrd="0" destOrd="0" parTransId="{00D2AAF4-76D4-40A6-954E-493354FF2D02}" sibTransId="{4705F916-745F-4475-9598-36DB288AC6CA}"/>
    <dgm:cxn modelId="{A5B8F488-0009-4094-AD60-C240ACDD50BF}" srcId="{36BD4F76-BAAC-432B-B956-DD934BC2404F}" destId="{0ECD86DC-F8A2-4751-908E-12D7747F4DAD}" srcOrd="1" destOrd="0" parTransId="{1539A9A5-35B5-4D3E-BD91-F85A30DC1648}" sibTransId="{ABAE1CB2-AC6A-4AD3-90CC-EC914FDA2750}"/>
    <dgm:cxn modelId="{2AFCB48B-03DA-4FBE-B09D-CCA7E4634D25}" type="presOf" srcId="{5D6C00C7-DCC3-4A00-85A7-5E140406CB5A}" destId="{40325DF2-A650-4CA9-8211-52A49F00B343}" srcOrd="0" destOrd="0" presId="urn:microsoft.com/office/officeart/2018/2/layout/IconVerticalSolidList"/>
    <dgm:cxn modelId="{8FD5869B-0228-475E-AE26-C51CE1BC4982}" srcId="{36BD4F76-BAAC-432B-B956-DD934BC2404F}" destId="{5B2AFDD3-372B-4A0B-B267-968F52C22C1A}" srcOrd="2" destOrd="0" parTransId="{593FEE55-D37E-4822-9CEB-08E7393DF932}" sibTransId="{5BC60F64-5B82-4946-8EC0-F879473E2A9B}"/>
    <dgm:cxn modelId="{336F2F9F-F5C9-4FFB-B90C-778C67D88BDB}" srcId="{36BD4F76-BAAC-432B-B956-DD934BC2404F}" destId="{5D6C00C7-DCC3-4A00-85A7-5E140406CB5A}" srcOrd="5" destOrd="0" parTransId="{16520283-53C5-4E0D-B68B-9B376A81A00C}" sibTransId="{3D652A62-BF53-4DAC-A7BD-1CAECC189A78}"/>
    <dgm:cxn modelId="{E891399F-1B33-4971-A71F-B6937F67D86D}" type="presOf" srcId="{2F80A148-07B6-4217-8D26-4BD7EB663091}" destId="{7729676D-9B59-40C0-AF1E-BB5E4C74FBF5}" srcOrd="0" destOrd="0" presId="urn:microsoft.com/office/officeart/2018/2/layout/IconVerticalSolidList"/>
    <dgm:cxn modelId="{116813BF-82A6-446B-84DB-5ADB09E3BFEF}" type="presOf" srcId="{0ECD86DC-F8A2-4751-908E-12D7747F4DAD}" destId="{25AE48DA-3CEC-4269-B181-D40E9D2920B4}" srcOrd="0" destOrd="0" presId="urn:microsoft.com/office/officeart/2018/2/layout/IconVerticalSolidList"/>
    <dgm:cxn modelId="{7244E7D7-E351-4E31-8036-33A5839648E3}" type="presOf" srcId="{36BD4F76-BAAC-432B-B956-DD934BC2404F}" destId="{8A07A364-B7F7-45D6-A3B9-B0047EB7EC11}" srcOrd="0" destOrd="0" presId="urn:microsoft.com/office/officeart/2018/2/layout/IconVerticalSolidList"/>
    <dgm:cxn modelId="{84117DE1-DDE4-4F98-94C1-A092B2355C49}" type="presOf" srcId="{E67AE87B-AA6B-4F1C-B7F9-830D917D4160}" destId="{34203A4C-A1FD-4D2C-BD37-206508061E6D}" srcOrd="0" destOrd="0" presId="urn:microsoft.com/office/officeart/2018/2/layout/IconVerticalSolidList"/>
    <dgm:cxn modelId="{E2CE66F7-F504-4ADF-8E89-597EDF753AC3}" type="presOf" srcId="{5B2AFDD3-372B-4A0B-B267-968F52C22C1A}" destId="{B6A362C9-4A28-4FD5-B26F-C560C980C5DD}" srcOrd="0" destOrd="0" presId="urn:microsoft.com/office/officeart/2018/2/layout/IconVerticalSolidList"/>
    <dgm:cxn modelId="{48CB8596-6150-41A2-B828-69650733658D}" type="presParOf" srcId="{8A07A364-B7F7-45D6-A3B9-B0047EB7EC11}" destId="{FD74D1A7-AF08-44F4-8ACC-E6F846437D92}" srcOrd="0" destOrd="0" presId="urn:microsoft.com/office/officeart/2018/2/layout/IconVerticalSolidList"/>
    <dgm:cxn modelId="{C4673226-9A50-4906-9942-AF23301D136E}" type="presParOf" srcId="{FD74D1A7-AF08-44F4-8ACC-E6F846437D92}" destId="{1E1DFF24-7F94-4829-8DF4-EAADD74B8920}" srcOrd="0" destOrd="0" presId="urn:microsoft.com/office/officeart/2018/2/layout/IconVerticalSolidList"/>
    <dgm:cxn modelId="{58EFBCED-D471-451C-84FB-DEEFE8B62554}" type="presParOf" srcId="{FD74D1A7-AF08-44F4-8ACC-E6F846437D92}" destId="{98E423CE-92A5-4F80-AE5A-25F4E41BBA6F}" srcOrd="1" destOrd="0" presId="urn:microsoft.com/office/officeart/2018/2/layout/IconVerticalSolidList"/>
    <dgm:cxn modelId="{21AC34AA-C11F-4AF5-AA8A-5B5888D5C807}" type="presParOf" srcId="{FD74D1A7-AF08-44F4-8ACC-E6F846437D92}" destId="{FFE4E0DB-85CF-452C-BC9F-67289B01560C}" srcOrd="2" destOrd="0" presId="urn:microsoft.com/office/officeart/2018/2/layout/IconVerticalSolidList"/>
    <dgm:cxn modelId="{B82FF448-6299-4D59-92A9-EE1EE775010F}" type="presParOf" srcId="{FD74D1A7-AF08-44F4-8ACC-E6F846437D92}" destId="{7729676D-9B59-40C0-AF1E-BB5E4C74FBF5}" srcOrd="3" destOrd="0" presId="urn:microsoft.com/office/officeart/2018/2/layout/IconVerticalSolidList"/>
    <dgm:cxn modelId="{EC822A80-133F-4801-A222-70B70F255012}" type="presParOf" srcId="{8A07A364-B7F7-45D6-A3B9-B0047EB7EC11}" destId="{9A9E5C00-72D8-4B3C-B621-A7439CB27D2A}" srcOrd="1" destOrd="0" presId="urn:microsoft.com/office/officeart/2018/2/layout/IconVerticalSolidList"/>
    <dgm:cxn modelId="{7B8917F7-31BA-4B48-83EE-A0240AB753AB}" type="presParOf" srcId="{8A07A364-B7F7-45D6-A3B9-B0047EB7EC11}" destId="{13B0EF3C-BF80-4CCD-A2BC-7129B6976EF2}" srcOrd="2" destOrd="0" presId="urn:microsoft.com/office/officeart/2018/2/layout/IconVerticalSolidList"/>
    <dgm:cxn modelId="{B318A84F-995C-42F5-9D6B-40307990CE3C}" type="presParOf" srcId="{13B0EF3C-BF80-4CCD-A2BC-7129B6976EF2}" destId="{3511F19A-90E4-4155-93A0-F672B553A4C1}" srcOrd="0" destOrd="0" presId="urn:microsoft.com/office/officeart/2018/2/layout/IconVerticalSolidList"/>
    <dgm:cxn modelId="{4372CD93-07F8-4A86-B8DD-7EDE8D5CD099}" type="presParOf" srcId="{13B0EF3C-BF80-4CCD-A2BC-7129B6976EF2}" destId="{6E8235E6-6C5E-4500-AF0C-6BE3B1BEA35E}" srcOrd="1" destOrd="0" presId="urn:microsoft.com/office/officeart/2018/2/layout/IconVerticalSolidList"/>
    <dgm:cxn modelId="{3271C24C-CAF4-4AE5-B74D-71645DDBA586}" type="presParOf" srcId="{13B0EF3C-BF80-4CCD-A2BC-7129B6976EF2}" destId="{5CF636E5-8295-4FA5-9AAE-BAB449797C82}" srcOrd="2" destOrd="0" presId="urn:microsoft.com/office/officeart/2018/2/layout/IconVerticalSolidList"/>
    <dgm:cxn modelId="{4E0BEF23-B59D-4B07-9551-F75DC55EA902}" type="presParOf" srcId="{13B0EF3C-BF80-4CCD-A2BC-7129B6976EF2}" destId="{25AE48DA-3CEC-4269-B181-D40E9D2920B4}" srcOrd="3" destOrd="0" presId="urn:microsoft.com/office/officeart/2018/2/layout/IconVerticalSolidList"/>
    <dgm:cxn modelId="{1116EFF0-337D-495A-BC5C-05DE66811D26}" type="presParOf" srcId="{8A07A364-B7F7-45D6-A3B9-B0047EB7EC11}" destId="{12C1FA7E-A081-4839-B252-935A1C2FE5C5}" srcOrd="3" destOrd="0" presId="urn:microsoft.com/office/officeart/2018/2/layout/IconVerticalSolidList"/>
    <dgm:cxn modelId="{6D3871F0-5311-4EE1-B3F4-EE74CC3DCC3D}" type="presParOf" srcId="{8A07A364-B7F7-45D6-A3B9-B0047EB7EC11}" destId="{82B28327-CB0F-4BC2-9DD5-C30514C573D5}" srcOrd="4" destOrd="0" presId="urn:microsoft.com/office/officeart/2018/2/layout/IconVerticalSolidList"/>
    <dgm:cxn modelId="{4C73A821-0FF1-4333-9456-768A08D3B348}" type="presParOf" srcId="{82B28327-CB0F-4BC2-9DD5-C30514C573D5}" destId="{AF9C3F1C-6B3A-4B0E-A776-38FC037A1D19}" srcOrd="0" destOrd="0" presId="urn:microsoft.com/office/officeart/2018/2/layout/IconVerticalSolidList"/>
    <dgm:cxn modelId="{5429C775-4338-447B-88CC-308114DDF95A}" type="presParOf" srcId="{82B28327-CB0F-4BC2-9DD5-C30514C573D5}" destId="{324610DE-ABB8-40E7-8C8A-878D4EB47429}" srcOrd="1" destOrd="0" presId="urn:microsoft.com/office/officeart/2018/2/layout/IconVerticalSolidList"/>
    <dgm:cxn modelId="{3657A296-A765-4432-B390-2F5465DE5593}" type="presParOf" srcId="{82B28327-CB0F-4BC2-9DD5-C30514C573D5}" destId="{549B99E7-B38D-49C9-98FF-2F7669EFA50F}" srcOrd="2" destOrd="0" presId="urn:microsoft.com/office/officeart/2018/2/layout/IconVerticalSolidList"/>
    <dgm:cxn modelId="{C2C2DA18-7F7A-4A60-B150-798A815889AB}" type="presParOf" srcId="{82B28327-CB0F-4BC2-9DD5-C30514C573D5}" destId="{B6A362C9-4A28-4FD5-B26F-C560C980C5DD}" srcOrd="3" destOrd="0" presId="urn:microsoft.com/office/officeart/2018/2/layout/IconVerticalSolidList"/>
    <dgm:cxn modelId="{51F7833F-0A2C-4630-BB16-A8C0C1A4FC48}" type="presParOf" srcId="{8A07A364-B7F7-45D6-A3B9-B0047EB7EC11}" destId="{CFF1B2D3-6BC5-4FD1-BF4C-335C4FA4D85C}" srcOrd="5" destOrd="0" presId="urn:microsoft.com/office/officeart/2018/2/layout/IconVerticalSolidList"/>
    <dgm:cxn modelId="{5D16BD11-E5F4-4C2F-94EB-F5D055508066}" type="presParOf" srcId="{8A07A364-B7F7-45D6-A3B9-B0047EB7EC11}" destId="{25403280-825C-425B-9B8E-460876ACAE7B}" srcOrd="6" destOrd="0" presId="urn:microsoft.com/office/officeart/2018/2/layout/IconVerticalSolidList"/>
    <dgm:cxn modelId="{E6ADB89F-4D54-41AE-A145-5A304C367031}" type="presParOf" srcId="{25403280-825C-425B-9B8E-460876ACAE7B}" destId="{F737C6C9-1571-43DA-A1DD-98EE88D3E515}" srcOrd="0" destOrd="0" presId="urn:microsoft.com/office/officeart/2018/2/layout/IconVerticalSolidList"/>
    <dgm:cxn modelId="{AA5E9E36-32DC-40C5-99BE-5A3BEB474101}" type="presParOf" srcId="{25403280-825C-425B-9B8E-460876ACAE7B}" destId="{50DA42F5-4E32-494E-9304-AD99C928E6D7}" srcOrd="1" destOrd="0" presId="urn:microsoft.com/office/officeart/2018/2/layout/IconVerticalSolidList"/>
    <dgm:cxn modelId="{29206A05-3158-42F4-8961-078F200484E9}" type="presParOf" srcId="{25403280-825C-425B-9B8E-460876ACAE7B}" destId="{5A2AF555-7E18-4E9A-BA70-58C2ADA291C3}" srcOrd="2" destOrd="0" presId="urn:microsoft.com/office/officeart/2018/2/layout/IconVerticalSolidList"/>
    <dgm:cxn modelId="{3F821EB0-E892-416D-B92A-F2409E1B741A}" type="presParOf" srcId="{25403280-825C-425B-9B8E-460876ACAE7B}" destId="{A57CC866-55BA-4F72-B40E-F194336D5CC4}" srcOrd="3" destOrd="0" presId="urn:microsoft.com/office/officeart/2018/2/layout/IconVerticalSolidList"/>
    <dgm:cxn modelId="{89C0FE87-C8D0-44B8-8F0C-BCD6F5478F76}" type="presParOf" srcId="{8A07A364-B7F7-45D6-A3B9-B0047EB7EC11}" destId="{3ADFBFCB-CA52-4D3F-B8F0-5B610B2B2B5B}" srcOrd="7" destOrd="0" presId="urn:microsoft.com/office/officeart/2018/2/layout/IconVerticalSolidList"/>
    <dgm:cxn modelId="{9AF76743-34A0-45C7-99C2-5AB1242AC69B}" type="presParOf" srcId="{8A07A364-B7F7-45D6-A3B9-B0047EB7EC11}" destId="{8D1E41F0-D7F7-48F7-B39F-BC18F96BC0CB}" srcOrd="8" destOrd="0" presId="urn:microsoft.com/office/officeart/2018/2/layout/IconVerticalSolidList"/>
    <dgm:cxn modelId="{5327E99D-29E9-4689-BFDF-CF98E36DE75E}" type="presParOf" srcId="{8D1E41F0-D7F7-48F7-B39F-BC18F96BC0CB}" destId="{7EFE2F63-99D9-4C3F-95FE-832781E11478}" srcOrd="0" destOrd="0" presId="urn:microsoft.com/office/officeart/2018/2/layout/IconVerticalSolidList"/>
    <dgm:cxn modelId="{77BF54A9-EFA7-4B2F-B7B6-413D7C26A9DA}" type="presParOf" srcId="{8D1E41F0-D7F7-48F7-B39F-BC18F96BC0CB}" destId="{72161F9C-BF1F-4F90-B4F8-6352F593EAF1}" srcOrd="1" destOrd="0" presId="urn:microsoft.com/office/officeart/2018/2/layout/IconVerticalSolidList"/>
    <dgm:cxn modelId="{62EB47E8-5251-4546-BBDC-8AD42B3010EC}" type="presParOf" srcId="{8D1E41F0-D7F7-48F7-B39F-BC18F96BC0CB}" destId="{2EC3F475-531E-4966-9B3E-6FEC0DB8E172}" srcOrd="2" destOrd="0" presId="urn:microsoft.com/office/officeart/2018/2/layout/IconVerticalSolidList"/>
    <dgm:cxn modelId="{78EDB4B5-B1F8-4D3D-B0D5-620F2FAAC36A}" type="presParOf" srcId="{8D1E41F0-D7F7-48F7-B39F-BC18F96BC0CB}" destId="{34203A4C-A1FD-4D2C-BD37-206508061E6D}" srcOrd="3" destOrd="0" presId="urn:microsoft.com/office/officeart/2018/2/layout/IconVerticalSolidList"/>
    <dgm:cxn modelId="{832937C9-EC7A-4D6C-8DCB-52C2FDD3BF35}" type="presParOf" srcId="{8A07A364-B7F7-45D6-A3B9-B0047EB7EC11}" destId="{39322DFE-EF17-4ACA-9F1F-EBBD1A5426A3}" srcOrd="9" destOrd="0" presId="urn:microsoft.com/office/officeart/2018/2/layout/IconVerticalSolidList"/>
    <dgm:cxn modelId="{31926AA1-AB4D-4841-B7D1-FA7C761BB658}" type="presParOf" srcId="{8A07A364-B7F7-45D6-A3B9-B0047EB7EC11}" destId="{DF06BA1B-F2B1-43B9-858C-DAD3CF8C0DE9}" srcOrd="10" destOrd="0" presId="urn:microsoft.com/office/officeart/2018/2/layout/IconVerticalSolidList"/>
    <dgm:cxn modelId="{374F96BF-B1AA-4E39-AECB-285985972989}" type="presParOf" srcId="{DF06BA1B-F2B1-43B9-858C-DAD3CF8C0DE9}" destId="{D09CF61C-5ED0-44B0-A934-FE2D6C957AC8}" srcOrd="0" destOrd="0" presId="urn:microsoft.com/office/officeart/2018/2/layout/IconVerticalSolidList"/>
    <dgm:cxn modelId="{C028C540-FC61-4C54-8BD7-43350E968B32}" type="presParOf" srcId="{DF06BA1B-F2B1-43B9-858C-DAD3CF8C0DE9}" destId="{B355E349-84E7-4789-AA73-A2222AF986FB}" srcOrd="1" destOrd="0" presId="urn:microsoft.com/office/officeart/2018/2/layout/IconVerticalSolidList"/>
    <dgm:cxn modelId="{61711660-BC79-4A3B-8782-1D263E392C8D}" type="presParOf" srcId="{DF06BA1B-F2B1-43B9-858C-DAD3CF8C0DE9}" destId="{1BE2B08A-162F-4CD6-BC70-6B10723910C6}" srcOrd="2" destOrd="0" presId="urn:microsoft.com/office/officeart/2018/2/layout/IconVerticalSolidList"/>
    <dgm:cxn modelId="{8DE448AC-DBA0-41C7-BA62-2ED332D3D0FB}" type="presParOf" srcId="{DF06BA1B-F2B1-43B9-858C-DAD3CF8C0DE9}" destId="{40325DF2-A650-4CA9-8211-52A49F00B3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DFF24-7F94-4829-8DF4-EAADD74B8920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423CE-92A5-4F80-AE5A-25F4E41BBA6F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676D-9B59-40C0-AF1E-BB5E4C74FBF5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 Analysis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Gathering business requirements.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2764" y="1407"/>
        <a:ext cx="9822835" cy="599796"/>
      </dsp:txXfrm>
    </dsp:sp>
    <dsp:sp modelId="{3511F19A-90E4-4155-93A0-F672B553A4C1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235E6-6C5E-4500-AF0C-6BE3B1BEA35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E48DA-3CEC-4269-B181-D40E9D2920B4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Design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Structuring system architecture and design.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2764" y="751152"/>
        <a:ext cx="9822835" cy="599796"/>
      </dsp:txXfrm>
    </dsp:sp>
    <dsp:sp modelId="{AF9C3F1C-6B3A-4B0E-A776-38FC037A1D19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610DE-ABB8-40E7-8C8A-878D4EB47429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362C9-4A28-4FD5-B26F-C560C980C5DD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Writing the code and translating designs into working software.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2764" y="1500898"/>
        <a:ext cx="9822835" cy="599796"/>
      </dsp:txXfrm>
    </dsp:sp>
    <dsp:sp modelId="{F737C6C9-1571-43DA-A1DD-98EE88D3E515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A42F5-4E32-494E-9304-AD99C928E6D7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CC866-55BA-4F72-B40E-F194336D5CC4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Identifying and fixing bugs to ensure functionality.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2764" y="2250643"/>
        <a:ext cx="9822835" cy="599796"/>
      </dsp:txXfrm>
    </dsp:sp>
    <dsp:sp modelId="{7EFE2F63-99D9-4C3F-95FE-832781E11478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61F9C-BF1F-4F90-B4F8-6352F593EAF1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03A4C-A1FD-4D2C-BD37-206508061E6D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Releasing the final product to the users.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2764" y="3000388"/>
        <a:ext cx="9822835" cy="599796"/>
      </dsp:txXfrm>
    </dsp:sp>
    <dsp:sp modelId="{D09CF61C-5ED0-44B0-A934-FE2D6C957AC8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5E349-84E7-4789-AA73-A2222AF986FB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25DF2-A650-4CA9-8211-52A49F00B343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Maintenance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Ensuring the software operates smoothly post-deployment.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7B74-AD8D-E2E5-2FE9-6B6AF3273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199FE-92FA-4473-3DB9-74DCCE86C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A6E1-C978-5D35-BFCD-9C68F462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DD7-B22B-3948-BD58-4CCE07B44AF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5E35-0468-DF0A-BCCA-3870D49E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1B88-C8EF-3D75-4EBE-632B54EA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0F6F-2F0D-5B4B-B0BF-A609381C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9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44CA-ABAC-4EB7-60B4-9304A3E5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BA76C-F5AF-DB71-5020-477575288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31F80-95AC-C2B5-E501-B97C3F56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DD7-B22B-3948-BD58-4CCE07B44AF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C01A-2E8D-692D-0F9D-1609BF49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BC928-E68A-0411-2C99-EC5D8221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0F6F-2F0D-5B4B-B0BF-A609381C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76CFD-8AF8-E8CB-6A71-66E547C43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A8B3C-4FBC-5D4B-567C-1B130CFE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2D78D-1A8F-0517-B7C2-15041541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DD7-B22B-3948-BD58-4CCE07B44AF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B6C2-A03A-18C2-F12B-070734AD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9B5A-60F8-8989-6839-DDE3F9C5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0F6F-2F0D-5B4B-B0BF-A609381C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D6EE-3FEC-5D42-C895-5B1C06A4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1B96-D3C0-BCB3-6BC0-F12157BD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68DC-04FC-85D9-5446-7462167A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DD7-B22B-3948-BD58-4CCE07B44AF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27F7-0F5B-C241-3B3E-566D12D4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5A0E-75B6-D4A0-1615-1B4B5EE9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0F6F-2F0D-5B4B-B0BF-A609381C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4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5BA7-9DE5-E01F-DA3A-01977262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944E-5C05-AAC0-C753-D7D724EE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3BBD9-4C86-ED8D-74BE-E1B44F46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DD7-B22B-3948-BD58-4CCE07B44AF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440F-D81D-7880-33A9-B09DB10C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BD22-9BCC-6A05-BDFD-7AA52EF9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0F6F-2F0D-5B4B-B0BF-A609381C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6600-17B6-ED16-226F-E18DBF2E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ADC2-A300-8587-F8F7-8128DA832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ABABB-2790-47CE-C14C-A755F8B3E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4F22D-6513-D1A3-A5F1-A2DE01E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DD7-B22B-3948-BD58-4CCE07B44AF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A57D-AAD2-301C-4ED4-E9DD995A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7D1D9-AC89-0EAD-D4F2-BE4F3EA8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0F6F-2F0D-5B4B-B0BF-A609381C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3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F20E-6D75-7561-FF77-FC1360F6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87106-57AD-324D-4D61-6F8715519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F617C-F2AF-FA7A-ED3D-AE7E7F13C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24738-AC9C-69F8-CF05-5CB38F9B9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7361D-F10A-EC0E-D33B-F8E11672F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FBA34-FE8F-2105-3E03-6B0147CB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DD7-B22B-3948-BD58-4CCE07B44AF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F85CD-76D5-0D62-BEE2-7F96104B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79904-3080-BC7E-A632-4A53CA4F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0F6F-2F0D-5B4B-B0BF-A609381C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FBA1-BFA8-42D2-92D3-A42273A3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8E243-808F-7B5B-EC81-D7F16E61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DD7-B22B-3948-BD58-4CCE07B44AF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27DA3-04AD-9A77-DC15-64DA1A22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7D6BE-0E52-0C77-E1D9-88A6D908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0F6F-2F0D-5B4B-B0BF-A609381C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7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AFD11-4C20-FE74-FF77-ABC7C6EF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DD7-B22B-3948-BD58-4CCE07B44AF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87F32-BEF1-D7D6-D636-9CA7DE4B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CB1E7-385E-111D-B908-7AA035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0F6F-2F0D-5B4B-B0BF-A609381C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78C5-1558-654E-6ABD-C05A0C6E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A23-E6A8-E615-D496-48B3D859A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EAE2A-263B-F992-E237-3EFF70483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7B155-08A8-6C52-C759-6AEA26A9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DD7-B22B-3948-BD58-4CCE07B44AF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6D1D4-7E8E-F8B3-31CD-6E04B195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EB874-0822-35BC-71F6-3C56A1B5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0F6F-2F0D-5B4B-B0BF-A609381C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3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C378-D5EF-AB99-320B-6B695558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270F2-7EF3-E106-3DD3-6667D2236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97442-0D48-F2CC-EDA8-FDAFAD44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BEABC-505D-79CF-D8B8-B3326C85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DD7-B22B-3948-BD58-4CCE07B44AF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0E2FE-8327-E34C-C55D-848AC848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7CEC4-C93C-A938-ECBE-470B84BE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0F6F-2F0D-5B4B-B0BF-A609381C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C989D-A4DC-203B-0C80-982D1544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65F9-BF88-827B-3AA7-8DCD186A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C8682-65B5-1092-6F5A-95BA86BCC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1CDD7-B22B-3948-BD58-4CCE07B44AF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EB3E-9888-F1A6-F9CA-F0F8609CD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C4C2-371A-56F5-3CD2-1615B8114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210F6F-2F0D-5B4B-B0BF-A609381C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8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1845D-2847-BC6C-1D03-F0138700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8274-3805-E8F3-EBB1-6967B63B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are common misconceptions or misunderstandings about software development processes, costs, time, and effort. 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These myths often stem from a lack of knowledge or outdated views about software engineering. 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Believing in these myths can lead to unrealistic expectations, poor project planning, or failures in software projects.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1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26302-4A18-5FF9-2129-C25ED6FA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96A0-A37C-60D6-7C5E-A7EF1877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manage due to a rigid phase-based structure.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smaller projects with well-understood requirements.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documentation at every stage.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2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E2EA8-A70C-E086-15BD-E3B27EE7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37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2522-4FEC-2F3F-50EF-BAF88D53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ideal for projects with changing requirements.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flexibility due to linear structure.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testing phase can lead to the discovery of issues at the end.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54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AD3F1-626F-34EC-8F55-E7C97BAA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</a:t>
            </a:r>
            <a:endParaRPr lang="en-US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64FC-B467-0749-ECC6-2FF76C65A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5714032"/>
          </a:xfrm>
        </p:spPr>
        <p:txBody>
          <a:bodyPr anchor="t">
            <a:no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“Once the program is written, the job is done.”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Software evolves over time; maintenance is crucial.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“Adding more people speeds up the project.”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Brook's Law – more people can increase complexity.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“The client knows exactly what they want.”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Requirements often change; iterative feedback is vital.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“Software quality can be tested in at the end.”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Quality must be ensured throughout the lifecycle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1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A6D2F-E5AC-8CE5-75B5-AD7D65F5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(Contd.)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F022-0A18-1B65-63AA-49A7EE5C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“More features = better software.”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Adding unnecessary features can make software more complicated, harder to maintain, and less user-friendly. The focus should be on delivering the right features, not just more features.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“Project management and documentation are unnecessary overheads.”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Good project management and clear documentation ensure that the project stays on track and is maintainable, especially in larger teams or long-term projects.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“Developers can anticipate all user needs.”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Without involving end users, developers may miss important usability issues. Regular feedback and user involvement are key to delivering a successful product.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8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7C021-D5D6-27E1-6739-EE5CE90F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IN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Software Engineering Overcomes All Myths</a:t>
            </a:r>
            <a:br>
              <a:rPr lang="en-IN" sz="37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B558-1064-A1A6-13CD-6CFFFD3C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Regular reviews and client feedback ensure adaptability.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Management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Agile methodologies, where small teams work in sprints.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Testing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Integration of testing in every phase ensures higher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Clear Documentation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gathering requirements and managing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Maintenance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Prioritizing post-deployment maintenance.</a:t>
            </a:r>
          </a:p>
        </p:txBody>
      </p:sp>
    </p:spTree>
    <p:extLst>
      <p:ext uri="{BB962C8B-B14F-4D97-AF65-F5344CB8AC3E}">
        <p14:creationId xmlns:p14="http://schemas.microsoft.com/office/powerpoint/2010/main" val="195256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CAB6549C-721D-EAEA-8B3B-53B4AFDE00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51" r="4417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DBAD4-E23F-D384-00B7-DB105DEA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 (SDLC)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195F-510E-12E3-C55B-BF8A7F6B1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285999"/>
            <a:ext cx="6076682" cy="45720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SDLC is a structured process followed for software development. It ensures systematic progress and quality.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Models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</p:txBody>
      </p:sp>
    </p:spTree>
    <p:extLst>
      <p:ext uri="{BB962C8B-B14F-4D97-AF65-F5344CB8AC3E}">
        <p14:creationId xmlns:p14="http://schemas.microsoft.com/office/powerpoint/2010/main" val="36737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41FD-95E8-8A0F-BDA0-9B6A5762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SDLC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E82586-887A-B69B-E33C-533E35CB1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2429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7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DFA13-FE42-22AF-FDF0-DB30CE58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41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 - Software Development Lifecycle</a:t>
            </a:r>
            <a:endParaRPr lang="en-US" sz="41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4E9D-B832-D3CD-2501-00833E9F4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Waterfall Model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definition: A linear and sequential approach to software development.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well-understood projects with stable requirements.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3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terfall model in software testing - elearningsolutionstesting">
            <a:extLst>
              <a:ext uri="{FF2B5EF4-FFF2-40B4-BE49-F238E27FC236}">
                <a16:creationId xmlns:a16="http://schemas.microsoft.com/office/drawing/2014/main" id="{232E60CA-7906-1CA7-3CE9-087148847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5"/>
          <a:stretch/>
        </p:blipFill>
        <p:spPr bwMode="auto">
          <a:xfrm>
            <a:off x="838200" y="704765"/>
            <a:ext cx="10628376" cy="54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1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6FB14-48B5-589E-4DBD-15D7E27D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Phases of the Waterfall Model</a:t>
            </a:r>
            <a:endParaRPr lang="en-US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B4FB-559C-13D4-6E4A-F977428A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&amp; Analysis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all system and software requirements.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System Requirements Specification (SRS) document.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requirements into a design.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Design Documents.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or coding phase based on the design.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Working Software Components.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Testing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components and perform system testing.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Verified and Tested Software.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software into the production environment.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post-deployment issues, enhancements, and fixes.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4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610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Software Myths</vt:lpstr>
      <vt:lpstr>Software Myths</vt:lpstr>
      <vt:lpstr>Software Myths (Contd.)</vt:lpstr>
      <vt:lpstr>How Software Engineering Overcomes All Myths </vt:lpstr>
      <vt:lpstr>Software Development Life Cycle (SDLC)</vt:lpstr>
      <vt:lpstr>Phases of SDLC</vt:lpstr>
      <vt:lpstr>Waterfall Model - Software Development Lifecycle</vt:lpstr>
      <vt:lpstr>PowerPoint Presentation</vt:lpstr>
      <vt:lpstr>Key Phases of the Waterfall Model</vt:lpstr>
      <vt:lpstr>Advantages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Apoorv Jain</cp:lastModifiedBy>
  <cp:revision>2</cp:revision>
  <dcterms:created xsi:type="dcterms:W3CDTF">2024-09-23T09:55:36Z</dcterms:created>
  <dcterms:modified xsi:type="dcterms:W3CDTF">2024-09-24T04:36:58Z</dcterms:modified>
</cp:coreProperties>
</file>