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5" r:id="rId4"/>
    <p:sldId id="266" r:id="rId5"/>
    <p:sldId id="260" r:id="rId6"/>
    <p:sldId id="268" r:id="rId7"/>
    <p:sldId id="271" r:id="rId8"/>
    <p:sldId id="262" r:id="rId9"/>
    <p:sldId id="269" r:id="rId10"/>
    <p:sldId id="270" r:id="rId11"/>
    <p:sldId id="272" r:id="rId12"/>
    <p:sldId id="273" r:id="rId13"/>
    <p:sldId id="274"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20B31-66A0-480D-99DD-F4E260F988F4}" v="507" dt="2023-11-27T23:51:19.850"/>
    <p1510:client id="{9B3761CE-DC46-4E2E-85EB-289B0E07B754}" v="549" dt="2023-11-28T04:13:46.017"/>
    <p1510:client id="{BC61D21F-E972-4EF5-BA65-1DB821E82109}" v="4" dt="2023-11-28T20:51:58.045"/>
    <p1510:client id="{D99EBF18-6179-4D82-B18D-4DD17EBEF7DB}" v="3" dt="2023-11-28T20:56:17.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6DF00-F519-45A4-BC2B-D570CDCD28E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A8A86F0-7E19-4ED7-8B01-0EBF89785643}">
      <dgm:prSet/>
      <dgm:spPr/>
      <dgm:t>
        <a:bodyPr/>
        <a:lstStyle/>
        <a:p>
          <a:pPr>
            <a:lnSpc>
              <a:spcPct val="100000"/>
            </a:lnSpc>
            <a:defRPr cap="all"/>
          </a:pPr>
          <a:r>
            <a:rPr lang="en-US"/>
            <a:t>Understanding Linguistic </a:t>
          </a:r>
        </a:p>
      </dgm:t>
    </dgm:pt>
    <dgm:pt modelId="{B8CA6DED-BA1A-4CCA-B355-03DEA157F262}" type="parTrans" cxnId="{A3A4DBBB-509B-4C80-94BB-462D5ACD2FCB}">
      <dgm:prSet/>
      <dgm:spPr/>
      <dgm:t>
        <a:bodyPr/>
        <a:lstStyle/>
        <a:p>
          <a:endParaRPr lang="en-US"/>
        </a:p>
      </dgm:t>
    </dgm:pt>
    <dgm:pt modelId="{A6D20D58-9F8E-400C-85CC-E3C1291740AF}" type="sibTrans" cxnId="{A3A4DBBB-509B-4C80-94BB-462D5ACD2FCB}">
      <dgm:prSet/>
      <dgm:spPr/>
      <dgm:t>
        <a:bodyPr/>
        <a:lstStyle/>
        <a:p>
          <a:endParaRPr lang="en-US"/>
        </a:p>
      </dgm:t>
    </dgm:pt>
    <dgm:pt modelId="{72C9AD65-8B83-4D90-873A-8EA965A87543}">
      <dgm:prSet/>
      <dgm:spPr/>
      <dgm:t>
        <a:bodyPr/>
        <a:lstStyle/>
        <a:p>
          <a:pPr>
            <a:lnSpc>
              <a:spcPct val="100000"/>
            </a:lnSpc>
            <a:defRPr cap="all"/>
          </a:pPr>
          <a:r>
            <a:rPr lang="en-US"/>
            <a:t>Efficient Text Processing </a:t>
          </a:r>
        </a:p>
      </dgm:t>
    </dgm:pt>
    <dgm:pt modelId="{4D2618C6-83C1-494F-9989-86988E84472C}" type="parTrans" cxnId="{A69BEDA3-D92D-47F0-88EA-3E5075CEF410}">
      <dgm:prSet/>
      <dgm:spPr/>
      <dgm:t>
        <a:bodyPr/>
        <a:lstStyle/>
        <a:p>
          <a:endParaRPr lang="en-US"/>
        </a:p>
      </dgm:t>
    </dgm:pt>
    <dgm:pt modelId="{A08295AC-D6C9-4664-B153-3A16C836B3DC}" type="sibTrans" cxnId="{A69BEDA3-D92D-47F0-88EA-3E5075CEF410}">
      <dgm:prSet/>
      <dgm:spPr/>
      <dgm:t>
        <a:bodyPr/>
        <a:lstStyle/>
        <a:p>
          <a:endParaRPr lang="en-US"/>
        </a:p>
      </dgm:t>
    </dgm:pt>
    <dgm:pt modelId="{BEBFE034-843C-49B2-B369-60638458447B}">
      <dgm:prSet/>
      <dgm:spPr/>
      <dgm:t>
        <a:bodyPr/>
        <a:lstStyle/>
        <a:p>
          <a:pPr>
            <a:lnSpc>
              <a:spcPct val="100000"/>
            </a:lnSpc>
            <a:defRPr cap="all"/>
          </a:pPr>
          <a:r>
            <a:rPr lang="en-US"/>
            <a:t>Customized Processing for Each Language </a:t>
          </a:r>
        </a:p>
      </dgm:t>
    </dgm:pt>
    <dgm:pt modelId="{32CC5CF3-4F1C-4FF0-9F76-1CF5E06D051A}" type="parTrans" cxnId="{DC67917F-1F2E-4266-8ADA-A9BB9B08432A}">
      <dgm:prSet/>
      <dgm:spPr/>
      <dgm:t>
        <a:bodyPr/>
        <a:lstStyle/>
        <a:p>
          <a:endParaRPr lang="en-US"/>
        </a:p>
      </dgm:t>
    </dgm:pt>
    <dgm:pt modelId="{CE4AED4C-819A-40C1-BBED-EBB8CD828B73}" type="sibTrans" cxnId="{DC67917F-1F2E-4266-8ADA-A9BB9B08432A}">
      <dgm:prSet/>
      <dgm:spPr/>
      <dgm:t>
        <a:bodyPr/>
        <a:lstStyle/>
        <a:p>
          <a:endParaRPr lang="en-US"/>
        </a:p>
      </dgm:t>
    </dgm:pt>
    <dgm:pt modelId="{CC8EB1F2-32D2-40AF-99CE-8E2FB7894563}">
      <dgm:prSet/>
      <dgm:spPr/>
      <dgm:t>
        <a:bodyPr/>
        <a:lstStyle/>
        <a:p>
          <a:pPr>
            <a:lnSpc>
              <a:spcPct val="100000"/>
            </a:lnSpc>
            <a:defRPr cap="all"/>
          </a:pPr>
          <a:r>
            <a:rPr lang="en-US"/>
            <a:t>Enhancing Summarization Accuracy</a:t>
          </a:r>
        </a:p>
      </dgm:t>
    </dgm:pt>
    <dgm:pt modelId="{D6552081-0D29-46F3-BCAA-2E58471106E5}" type="parTrans" cxnId="{83176274-7CB6-420A-9771-357EBD5CC2FE}">
      <dgm:prSet/>
      <dgm:spPr/>
      <dgm:t>
        <a:bodyPr/>
        <a:lstStyle/>
        <a:p>
          <a:endParaRPr lang="en-US"/>
        </a:p>
      </dgm:t>
    </dgm:pt>
    <dgm:pt modelId="{4021563F-38C1-46EE-829B-2158F924B39D}" type="sibTrans" cxnId="{83176274-7CB6-420A-9771-357EBD5CC2FE}">
      <dgm:prSet/>
      <dgm:spPr/>
      <dgm:t>
        <a:bodyPr/>
        <a:lstStyle/>
        <a:p>
          <a:endParaRPr lang="en-US"/>
        </a:p>
      </dgm:t>
    </dgm:pt>
    <dgm:pt modelId="{D7B75488-DCA0-4F5D-9F3A-C6D99FA18202}">
      <dgm:prSet/>
      <dgm:spPr/>
      <dgm:t>
        <a:bodyPr/>
        <a:lstStyle/>
        <a:p>
          <a:pPr>
            <a:lnSpc>
              <a:spcPct val="100000"/>
            </a:lnSpc>
            <a:defRPr cap="all"/>
          </a:pPr>
          <a:r>
            <a:rPr lang="en-US"/>
            <a:t>Scalability and Adaptability </a:t>
          </a:r>
        </a:p>
      </dgm:t>
    </dgm:pt>
    <dgm:pt modelId="{10769BAD-B293-4BD2-827C-08DAEA59F00B}" type="parTrans" cxnId="{D1FDC3E8-BD9C-4419-B74B-3302D1FDBD44}">
      <dgm:prSet/>
      <dgm:spPr/>
      <dgm:t>
        <a:bodyPr/>
        <a:lstStyle/>
        <a:p>
          <a:endParaRPr lang="en-US"/>
        </a:p>
      </dgm:t>
    </dgm:pt>
    <dgm:pt modelId="{8EE3A5FE-3117-4614-9C5E-0EC4C519A4B9}" type="sibTrans" cxnId="{D1FDC3E8-BD9C-4419-B74B-3302D1FDBD44}">
      <dgm:prSet/>
      <dgm:spPr/>
      <dgm:t>
        <a:bodyPr/>
        <a:lstStyle/>
        <a:p>
          <a:endParaRPr lang="en-US"/>
        </a:p>
      </dgm:t>
    </dgm:pt>
    <dgm:pt modelId="{E64BA120-E64B-450A-BD87-7BB5C4552802}" type="pres">
      <dgm:prSet presAssocID="{8FE6DF00-F519-45A4-BC2B-D570CDCD28ED}" presName="root" presStyleCnt="0">
        <dgm:presLayoutVars>
          <dgm:dir/>
          <dgm:resizeHandles val="exact"/>
        </dgm:presLayoutVars>
      </dgm:prSet>
      <dgm:spPr/>
    </dgm:pt>
    <dgm:pt modelId="{2C5DC4A6-0552-4406-9F40-851A6FB2D641}" type="pres">
      <dgm:prSet presAssocID="{FA8A86F0-7E19-4ED7-8B01-0EBF89785643}" presName="compNode" presStyleCnt="0"/>
      <dgm:spPr/>
    </dgm:pt>
    <dgm:pt modelId="{2106E4E3-69F8-4A93-8F7C-DD7C373BD42F}" type="pres">
      <dgm:prSet presAssocID="{FA8A86F0-7E19-4ED7-8B01-0EBF89785643}" presName="iconBgRect" presStyleLbl="bgShp" presStyleIdx="0" presStyleCnt="5"/>
      <dgm:spPr/>
    </dgm:pt>
    <dgm:pt modelId="{622AA07C-1D9F-4BBF-A207-1B5D1A4EEE36}" type="pres">
      <dgm:prSet presAssocID="{FA8A86F0-7E19-4ED7-8B01-0EBF8978564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625CCC2F-B8B3-471D-B9B4-41A8E4F62C5F}" type="pres">
      <dgm:prSet presAssocID="{FA8A86F0-7E19-4ED7-8B01-0EBF89785643}" presName="spaceRect" presStyleCnt="0"/>
      <dgm:spPr/>
    </dgm:pt>
    <dgm:pt modelId="{61765C55-6C8B-4D40-85A0-27C15A1A874C}" type="pres">
      <dgm:prSet presAssocID="{FA8A86F0-7E19-4ED7-8B01-0EBF89785643}" presName="textRect" presStyleLbl="revTx" presStyleIdx="0" presStyleCnt="5">
        <dgm:presLayoutVars>
          <dgm:chMax val="1"/>
          <dgm:chPref val="1"/>
        </dgm:presLayoutVars>
      </dgm:prSet>
      <dgm:spPr/>
    </dgm:pt>
    <dgm:pt modelId="{E6975F23-70BD-41FA-A551-E58AADCB83D1}" type="pres">
      <dgm:prSet presAssocID="{A6D20D58-9F8E-400C-85CC-E3C1291740AF}" presName="sibTrans" presStyleCnt="0"/>
      <dgm:spPr/>
    </dgm:pt>
    <dgm:pt modelId="{C97D8156-8930-42DA-8C24-B8AC8164F509}" type="pres">
      <dgm:prSet presAssocID="{72C9AD65-8B83-4D90-873A-8EA965A87543}" presName="compNode" presStyleCnt="0"/>
      <dgm:spPr/>
    </dgm:pt>
    <dgm:pt modelId="{DD333F58-D843-4EE8-BD2F-B678C387E796}" type="pres">
      <dgm:prSet presAssocID="{72C9AD65-8B83-4D90-873A-8EA965A87543}" presName="iconBgRect" presStyleLbl="bgShp" presStyleIdx="1" presStyleCnt="5"/>
      <dgm:spPr/>
    </dgm:pt>
    <dgm:pt modelId="{3677EB2F-7307-4390-8A64-900089051C2E}" type="pres">
      <dgm:prSet presAssocID="{72C9AD65-8B83-4D90-873A-8EA965A8754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F258300-59E0-4C68-8854-A9280695C9BB}" type="pres">
      <dgm:prSet presAssocID="{72C9AD65-8B83-4D90-873A-8EA965A87543}" presName="spaceRect" presStyleCnt="0"/>
      <dgm:spPr/>
    </dgm:pt>
    <dgm:pt modelId="{187F1AFE-B48A-4A4E-9551-407DCAEAC5CB}" type="pres">
      <dgm:prSet presAssocID="{72C9AD65-8B83-4D90-873A-8EA965A87543}" presName="textRect" presStyleLbl="revTx" presStyleIdx="1" presStyleCnt="5">
        <dgm:presLayoutVars>
          <dgm:chMax val="1"/>
          <dgm:chPref val="1"/>
        </dgm:presLayoutVars>
      </dgm:prSet>
      <dgm:spPr/>
    </dgm:pt>
    <dgm:pt modelId="{C45A3869-C9E4-4266-9688-007F902333BB}" type="pres">
      <dgm:prSet presAssocID="{A08295AC-D6C9-4664-B153-3A16C836B3DC}" presName="sibTrans" presStyleCnt="0"/>
      <dgm:spPr/>
    </dgm:pt>
    <dgm:pt modelId="{A06A2FCC-D6CB-4775-B5F0-0ED52359B4D9}" type="pres">
      <dgm:prSet presAssocID="{BEBFE034-843C-49B2-B369-60638458447B}" presName="compNode" presStyleCnt="0"/>
      <dgm:spPr/>
    </dgm:pt>
    <dgm:pt modelId="{E8774658-2AF5-419F-8BC2-D73E68373EB2}" type="pres">
      <dgm:prSet presAssocID="{BEBFE034-843C-49B2-B369-60638458447B}" presName="iconBgRect" presStyleLbl="bgShp" presStyleIdx="2" presStyleCnt="5"/>
      <dgm:spPr/>
    </dgm:pt>
    <dgm:pt modelId="{2A020395-B717-4CE7-9ECB-8537C5E5B64E}" type="pres">
      <dgm:prSet presAssocID="{BEBFE034-843C-49B2-B369-6063845844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DA003FDD-A50E-4B13-85F7-324FA0EB68B4}" type="pres">
      <dgm:prSet presAssocID="{BEBFE034-843C-49B2-B369-60638458447B}" presName="spaceRect" presStyleCnt="0"/>
      <dgm:spPr/>
    </dgm:pt>
    <dgm:pt modelId="{434010D3-18D8-4B69-8580-2D46E7DE809B}" type="pres">
      <dgm:prSet presAssocID="{BEBFE034-843C-49B2-B369-60638458447B}" presName="textRect" presStyleLbl="revTx" presStyleIdx="2" presStyleCnt="5">
        <dgm:presLayoutVars>
          <dgm:chMax val="1"/>
          <dgm:chPref val="1"/>
        </dgm:presLayoutVars>
      </dgm:prSet>
      <dgm:spPr/>
    </dgm:pt>
    <dgm:pt modelId="{343384F5-439F-4469-AD15-0428708AF22F}" type="pres">
      <dgm:prSet presAssocID="{CE4AED4C-819A-40C1-BBED-EBB8CD828B73}" presName="sibTrans" presStyleCnt="0"/>
      <dgm:spPr/>
    </dgm:pt>
    <dgm:pt modelId="{6F18500C-4CCE-4A1B-82A7-83A6C394BCFB}" type="pres">
      <dgm:prSet presAssocID="{CC8EB1F2-32D2-40AF-99CE-8E2FB7894563}" presName="compNode" presStyleCnt="0"/>
      <dgm:spPr/>
    </dgm:pt>
    <dgm:pt modelId="{B05D538C-ABF7-4E02-B059-15614AC0199A}" type="pres">
      <dgm:prSet presAssocID="{CC8EB1F2-32D2-40AF-99CE-8E2FB7894563}" presName="iconBgRect" presStyleLbl="bgShp" presStyleIdx="3" presStyleCnt="5"/>
      <dgm:spPr/>
    </dgm:pt>
    <dgm:pt modelId="{07A15B34-C854-4090-B1FD-14D35C6A653E}" type="pres">
      <dgm:prSet presAssocID="{CC8EB1F2-32D2-40AF-99CE-8E2FB78945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7BBBD433-90E8-481A-B15D-D636B6B0D413}" type="pres">
      <dgm:prSet presAssocID="{CC8EB1F2-32D2-40AF-99CE-8E2FB7894563}" presName="spaceRect" presStyleCnt="0"/>
      <dgm:spPr/>
    </dgm:pt>
    <dgm:pt modelId="{6F5E92E2-09E1-4B87-996C-9839D67CC581}" type="pres">
      <dgm:prSet presAssocID="{CC8EB1F2-32D2-40AF-99CE-8E2FB7894563}" presName="textRect" presStyleLbl="revTx" presStyleIdx="3" presStyleCnt="5">
        <dgm:presLayoutVars>
          <dgm:chMax val="1"/>
          <dgm:chPref val="1"/>
        </dgm:presLayoutVars>
      </dgm:prSet>
      <dgm:spPr/>
    </dgm:pt>
    <dgm:pt modelId="{FD34D364-20EB-4231-9836-F92EF6B068A3}" type="pres">
      <dgm:prSet presAssocID="{4021563F-38C1-46EE-829B-2158F924B39D}" presName="sibTrans" presStyleCnt="0"/>
      <dgm:spPr/>
    </dgm:pt>
    <dgm:pt modelId="{D7F0F4B9-286E-4099-949D-13F658B975E4}" type="pres">
      <dgm:prSet presAssocID="{D7B75488-DCA0-4F5D-9F3A-C6D99FA18202}" presName="compNode" presStyleCnt="0"/>
      <dgm:spPr/>
    </dgm:pt>
    <dgm:pt modelId="{6CC822D2-4A7E-4A27-B735-0D0766292B6A}" type="pres">
      <dgm:prSet presAssocID="{D7B75488-DCA0-4F5D-9F3A-C6D99FA18202}" presName="iconBgRect" presStyleLbl="bgShp" presStyleIdx="4" presStyleCnt="5"/>
      <dgm:spPr/>
    </dgm:pt>
    <dgm:pt modelId="{23CA3EFE-CCC3-4380-B185-644632F4E4F6}" type="pres">
      <dgm:prSet presAssocID="{D7B75488-DCA0-4F5D-9F3A-C6D99FA182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88C8BC06-AD2B-40D4-9223-18E592583AC8}" type="pres">
      <dgm:prSet presAssocID="{D7B75488-DCA0-4F5D-9F3A-C6D99FA18202}" presName="spaceRect" presStyleCnt="0"/>
      <dgm:spPr/>
    </dgm:pt>
    <dgm:pt modelId="{0C2A2F26-3F29-4F51-B4E0-F43EFDBF45FF}" type="pres">
      <dgm:prSet presAssocID="{D7B75488-DCA0-4F5D-9F3A-C6D99FA18202}" presName="textRect" presStyleLbl="revTx" presStyleIdx="4" presStyleCnt="5">
        <dgm:presLayoutVars>
          <dgm:chMax val="1"/>
          <dgm:chPref val="1"/>
        </dgm:presLayoutVars>
      </dgm:prSet>
      <dgm:spPr/>
    </dgm:pt>
  </dgm:ptLst>
  <dgm:cxnLst>
    <dgm:cxn modelId="{74AAF02C-93D9-4179-930F-3562952BF167}" type="presOf" srcId="{BEBFE034-843C-49B2-B369-60638458447B}" destId="{434010D3-18D8-4B69-8580-2D46E7DE809B}" srcOrd="0" destOrd="0" presId="urn:microsoft.com/office/officeart/2018/5/layout/IconCircleLabelList"/>
    <dgm:cxn modelId="{5879926E-04F2-4CAC-BAF8-05506487C24F}" type="presOf" srcId="{FA8A86F0-7E19-4ED7-8B01-0EBF89785643}" destId="{61765C55-6C8B-4D40-85A0-27C15A1A874C}" srcOrd="0" destOrd="0" presId="urn:microsoft.com/office/officeart/2018/5/layout/IconCircleLabelList"/>
    <dgm:cxn modelId="{83176274-7CB6-420A-9771-357EBD5CC2FE}" srcId="{8FE6DF00-F519-45A4-BC2B-D570CDCD28ED}" destId="{CC8EB1F2-32D2-40AF-99CE-8E2FB7894563}" srcOrd="3" destOrd="0" parTransId="{D6552081-0D29-46F3-BCAA-2E58471106E5}" sibTransId="{4021563F-38C1-46EE-829B-2158F924B39D}"/>
    <dgm:cxn modelId="{DC67917F-1F2E-4266-8ADA-A9BB9B08432A}" srcId="{8FE6DF00-F519-45A4-BC2B-D570CDCD28ED}" destId="{BEBFE034-843C-49B2-B369-60638458447B}" srcOrd="2" destOrd="0" parTransId="{32CC5CF3-4F1C-4FF0-9F76-1CF5E06D051A}" sibTransId="{CE4AED4C-819A-40C1-BBED-EBB8CD828B73}"/>
    <dgm:cxn modelId="{A69BEDA3-D92D-47F0-88EA-3E5075CEF410}" srcId="{8FE6DF00-F519-45A4-BC2B-D570CDCD28ED}" destId="{72C9AD65-8B83-4D90-873A-8EA965A87543}" srcOrd="1" destOrd="0" parTransId="{4D2618C6-83C1-494F-9989-86988E84472C}" sibTransId="{A08295AC-D6C9-4664-B153-3A16C836B3DC}"/>
    <dgm:cxn modelId="{A3A4DBBB-509B-4C80-94BB-462D5ACD2FCB}" srcId="{8FE6DF00-F519-45A4-BC2B-D570CDCD28ED}" destId="{FA8A86F0-7E19-4ED7-8B01-0EBF89785643}" srcOrd="0" destOrd="0" parTransId="{B8CA6DED-BA1A-4CCA-B355-03DEA157F262}" sibTransId="{A6D20D58-9F8E-400C-85CC-E3C1291740AF}"/>
    <dgm:cxn modelId="{5E7078C4-1B99-496D-BCD5-7C573E7A1596}" type="presOf" srcId="{72C9AD65-8B83-4D90-873A-8EA965A87543}" destId="{187F1AFE-B48A-4A4E-9551-407DCAEAC5CB}" srcOrd="0" destOrd="0" presId="urn:microsoft.com/office/officeart/2018/5/layout/IconCircleLabelList"/>
    <dgm:cxn modelId="{DA22DBD8-242A-40AF-B26B-DFAB93196161}" type="presOf" srcId="{8FE6DF00-F519-45A4-BC2B-D570CDCD28ED}" destId="{E64BA120-E64B-450A-BD87-7BB5C4552802}" srcOrd="0" destOrd="0" presId="urn:microsoft.com/office/officeart/2018/5/layout/IconCircleLabelList"/>
    <dgm:cxn modelId="{D1FDC3E8-BD9C-4419-B74B-3302D1FDBD44}" srcId="{8FE6DF00-F519-45A4-BC2B-D570CDCD28ED}" destId="{D7B75488-DCA0-4F5D-9F3A-C6D99FA18202}" srcOrd="4" destOrd="0" parTransId="{10769BAD-B293-4BD2-827C-08DAEA59F00B}" sibTransId="{8EE3A5FE-3117-4614-9C5E-0EC4C519A4B9}"/>
    <dgm:cxn modelId="{E3A90FED-E96C-4737-BCEB-BFC92942294C}" type="presOf" srcId="{D7B75488-DCA0-4F5D-9F3A-C6D99FA18202}" destId="{0C2A2F26-3F29-4F51-B4E0-F43EFDBF45FF}" srcOrd="0" destOrd="0" presId="urn:microsoft.com/office/officeart/2018/5/layout/IconCircleLabelList"/>
    <dgm:cxn modelId="{14B326EF-7FAC-4633-87E1-EDAC3380DC20}" type="presOf" srcId="{CC8EB1F2-32D2-40AF-99CE-8E2FB7894563}" destId="{6F5E92E2-09E1-4B87-996C-9839D67CC581}" srcOrd="0" destOrd="0" presId="urn:microsoft.com/office/officeart/2018/5/layout/IconCircleLabelList"/>
    <dgm:cxn modelId="{C87A581F-79A3-48A2-A43E-57716154F586}" type="presParOf" srcId="{E64BA120-E64B-450A-BD87-7BB5C4552802}" destId="{2C5DC4A6-0552-4406-9F40-851A6FB2D641}" srcOrd="0" destOrd="0" presId="urn:microsoft.com/office/officeart/2018/5/layout/IconCircleLabelList"/>
    <dgm:cxn modelId="{D844EBF3-0E2A-4C19-B084-D931900870DF}" type="presParOf" srcId="{2C5DC4A6-0552-4406-9F40-851A6FB2D641}" destId="{2106E4E3-69F8-4A93-8F7C-DD7C373BD42F}" srcOrd="0" destOrd="0" presId="urn:microsoft.com/office/officeart/2018/5/layout/IconCircleLabelList"/>
    <dgm:cxn modelId="{09FFABF1-4C25-4279-876F-A02B110C0688}" type="presParOf" srcId="{2C5DC4A6-0552-4406-9F40-851A6FB2D641}" destId="{622AA07C-1D9F-4BBF-A207-1B5D1A4EEE36}" srcOrd="1" destOrd="0" presId="urn:microsoft.com/office/officeart/2018/5/layout/IconCircleLabelList"/>
    <dgm:cxn modelId="{B6463671-567D-4199-BE8C-FA40A4A945F9}" type="presParOf" srcId="{2C5DC4A6-0552-4406-9F40-851A6FB2D641}" destId="{625CCC2F-B8B3-471D-B9B4-41A8E4F62C5F}" srcOrd="2" destOrd="0" presId="urn:microsoft.com/office/officeart/2018/5/layout/IconCircleLabelList"/>
    <dgm:cxn modelId="{13DBAFD9-0673-4E62-BC66-1DB30584323B}" type="presParOf" srcId="{2C5DC4A6-0552-4406-9F40-851A6FB2D641}" destId="{61765C55-6C8B-4D40-85A0-27C15A1A874C}" srcOrd="3" destOrd="0" presId="urn:microsoft.com/office/officeart/2018/5/layout/IconCircleLabelList"/>
    <dgm:cxn modelId="{D8FF5ACD-0D12-4EE1-9CFE-A7D0F563825A}" type="presParOf" srcId="{E64BA120-E64B-450A-BD87-7BB5C4552802}" destId="{E6975F23-70BD-41FA-A551-E58AADCB83D1}" srcOrd="1" destOrd="0" presId="urn:microsoft.com/office/officeart/2018/5/layout/IconCircleLabelList"/>
    <dgm:cxn modelId="{3EF1D69E-0821-4F6B-885F-4F80E6AE8306}" type="presParOf" srcId="{E64BA120-E64B-450A-BD87-7BB5C4552802}" destId="{C97D8156-8930-42DA-8C24-B8AC8164F509}" srcOrd="2" destOrd="0" presId="urn:microsoft.com/office/officeart/2018/5/layout/IconCircleLabelList"/>
    <dgm:cxn modelId="{BB437368-DDDF-4413-AF28-59ED21B9D751}" type="presParOf" srcId="{C97D8156-8930-42DA-8C24-B8AC8164F509}" destId="{DD333F58-D843-4EE8-BD2F-B678C387E796}" srcOrd="0" destOrd="0" presId="urn:microsoft.com/office/officeart/2018/5/layout/IconCircleLabelList"/>
    <dgm:cxn modelId="{52AECB58-8691-44A6-BE9C-F2B0E94F0FBF}" type="presParOf" srcId="{C97D8156-8930-42DA-8C24-B8AC8164F509}" destId="{3677EB2F-7307-4390-8A64-900089051C2E}" srcOrd="1" destOrd="0" presId="urn:microsoft.com/office/officeart/2018/5/layout/IconCircleLabelList"/>
    <dgm:cxn modelId="{55F6D64A-32DD-4053-9C77-E1851ED9A632}" type="presParOf" srcId="{C97D8156-8930-42DA-8C24-B8AC8164F509}" destId="{EF258300-59E0-4C68-8854-A9280695C9BB}" srcOrd="2" destOrd="0" presId="urn:microsoft.com/office/officeart/2018/5/layout/IconCircleLabelList"/>
    <dgm:cxn modelId="{7B5A4C6D-C8DE-4EA2-A00D-A407954A55B4}" type="presParOf" srcId="{C97D8156-8930-42DA-8C24-B8AC8164F509}" destId="{187F1AFE-B48A-4A4E-9551-407DCAEAC5CB}" srcOrd="3" destOrd="0" presId="urn:microsoft.com/office/officeart/2018/5/layout/IconCircleLabelList"/>
    <dgm:cxn modelId="{AD548F66-E760-4CBC-A43F-44A6305F674A}" type="presParOf" srcId="{E64BA120-E64B-450A-BD87-7BB5C4552802}" destId="{C45A3869-C9E4-4266-9688-007F902333BB}" srcOrd="3" destOrd="0" presId="urn:microsoft.com/office/officeart/2018/5/layout/IconCircleLabelList"/>
    <dgm:cxn modelId="{4E3C11D9-D1B2-40B6-8AD5-1691D7544E7A}" type="presParOf" srcId="{E64BA120-E64B-450A-BD87-7BB5C4552802}" destId="{A06A2FCC-D6CB-4775-B5F0-0ED52359B4D9}" srcOrd="4" destOrd="0" presId="urn:microsoft.com/office/officeart/2018/5/layout/IconCircleLabelList"/>
    <dgm:cxn modelId="{63B275EC-D834-4541-8D75-7BF7714EFAAF}" type="presParOf" srcId="{A06A2FCC-D6CB-4775-B5F0-0ED52359B4D9}" destId="{E8774658-2AF5-419F-8BC2-D73E68373EB2}" srcOrd="0" destOrd="0" presId="urn:microsoft.com/office/officeart/2018/5/layout/IconCircleLabelList"/>
    <dgm:cxn modelId="{C7F21491-9768-4A00-8693-D9DBBF6E8E70}" type="presParOf" srcId="{A06A2FCC-D6CB-4775-B5F0-0ED52359B4D9}" destId="{2A020395-B717-4CE7-9ECB-8537C5E5B64E}" srcOrd="1" destOrd="0" presId="urn:microsoft.com/office/officeart/2018/5/layout/IconCircleLabelList"/>
    <dgm:cxn modelId="{9724E8BE-626C-4D0D-A38C-1913380C743A}" type="presParOf" srcId="{A06A2FCC-D6CB-4775-B5F0-0ED52359B4D9}" destId="{DA003FDD-A50E-4B13-85F7-324FA0EB68B4}" srcOrd="2" destOrd="0" presId="urn:microsoft.com/office/officeart/2018/5/layout/IconCircleLabelList"/>
    <dgm:cxn modelId="{78FBBE9A-0E28-4BCC-9A37-27349FB13013}" type="presParOf" srcId="{A06A2FCC-D6CB-4775-B5F0-0ED52359B4D9}" destId="{434010D3-18D8-4B69-8580-2D46E7DE809B}" srcOrd="3" destOrd="0" presId="urn:microsoft.com/office/officeart/2018/5/layout/IconCircleLabelList"/>
    <dgm:cxn modelId="{039A9D7B-0634-4408-8290-D16710EDFBAC}" type="presParOf" srcId="{E64BA120-E64B-450A-BD87-7BB5C4552802}" destId="{343384F5-439F-4469-AD15-0428708AF22F}" srcOrd="5" destOrd="0" presId="urn:microsoft.com/office/officeart/2018/5/layout/IconCircleLabelList"/>
    <dgm:cxn modelId="{6FB506F9-073C-4216-97E3-65C17E1C0F04}" type="presParOf" srcId="{E64BA120-E64B-450A-BD87-7BB5C4552802}" destId="{6F18500C-4CCE-4A1B-82A7-83A6C394BCFB}" srcOrd="6" destOrd="0" presId="urn:microsoft.com/office/officeart/2018/5/layout/IconCircleLabelList"/>
    <dgm:cxn modelId="{B9579E6A-1DE9-4B5B-93C5-5E06C8EA595C}" type="presParOf" srcId="{6F18500C-4CCE-4A1B-82A7-83A6C394BCFB}" destId="{B05D538C-ABF7-4E02-B059-15614AC0199A}" srcOrd="0" destOrd="0" presId="urn:microsoft.com/office/officeart/2018/5/layout/IconCircleLabelList"/>
    <dgm:cxn modelId="{7FDE60CF-4157-4973-867A-CA44F8B55704}" type="presParOf" srcId="{6F18500C-4CCE-4A1B-82A7-83A6C394BCFB}" destId="{07A15B34-C854-4090-B1FD-14D35C6A653E}" srcOrd="1" destOrd="0" presId="urn:microsoft.com/office/officeart/2018/5/layout/IconCircleLabelList"/>
    <dgm:cxn modelId="{E45191C2-32D0-4CE0-906E-98A6C75C60D0}" type="presParOf" srcId="{6F18500C-4CCE-4A1B-82A7-83A6C394BCFB}" destId="{7BBBD433-90E8-481A-B15D-D636B6B0D413}" srcOrd="2" destOrd="0" presId="urn:microsoft.com/office/officeart/2018/5/layout/IconCircleLabelList"/>
    <dgm:cxn modelId="{0734557A-8142-433A-A25D-5DDA7563DDC3}" type="presParOf" srcId="{6F18500C-4CCE-4A1B-82A7-83A6C394BCFB}" destId="{6F5E92E2-09E1-4B87-996C-9839D67CC581}" srcOrd="3" destOrd="0" presId="urn:microsoft.com/office/officeart/2018/5/layout/IconCircleLabelList"/>
    <dgm:cxn modelId="{CA71A122-11AA-4659-B8BA-8A963B76547E}" type="presParOf" srcId="{E64BA120-E64B-450A-BD87-7BB5C4552802}" destId="{FD34D364-20EB-4231-9836-F92EF6B068A3}" srcOrd="7" destOrd="0" presId="urn:microsoft.com/office/officeart/2018/5/layout/IconCircleLabelList"/>
    <dgm:cxn modelId="{85B4EDB4-3C2C-404B-AD94-FB576E506569}" type="presParOf" srcId="{E64BA120-E64B-450A-BD87-7BB5C4552802}" destId="{D7F0F4B9-286E-4099-949D-13F658B975E4}" srcOrd="8" destOrd="0" presId="urn:microsoft.com/office/officeart/2018/5/layout/IconCircleLabelList"/>
    <dgm:cxn modelId="{681DE0C5-3167-41C4-99EE-8A151A905805}" type="presParOf" srcId="{D7F0F4B9-286E-4099-949D-13F658B975E4}" destId="{6CC822D2-4A7E-4A27-B735-0D0766292B6A}" srcOrd="0" destOrd="0" presId="urn:microsoft.com/office/officeart/2018/5/layout/IconCircleLabelList"/>
    <dgm:cxn modelId="{34E00201-B208-40E0-9FD7-25C4ACC024AF}" type="presParOf" srcId="{D7F0F4B9-286E-4099-949D-13F658B975E4}" destId="{23CA3EFE-CCC3-4380-B185-644632F4E4F6}" srcOrd="1" destOrd="0" presId="urn:microsoft.com/office/officeart/2018/5/layout/IconCircleLabelList"/>
    <dgm:cxn modelId="{09042EBA-402F-43BE-B6D7-7C4064B47D6B}" type="presParOf" srcId="{D7F0F4B9-286E-4099-949D-13F658B975E4}" destId="{88C8BC06-AD2B-40D4-9223-18E592583AC8}" srcOrd="2" destOrd="0" presId="urn:microsoft.com/office/officeart/2018/5/layout/IconCircleLabelList"/>
    <dgm:cxn modelId="{0E4F328F-D737-4C5B-B095-E8DA889AA99A}" type="presParOf" srcId="{D7F0F4B9-286E-4099-949D-13F658B975E4}" destId="{0C2A2F26-3F29-4F51-B4E0-F43EFDBF45F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65FD3B-E7DD-44EE-B4CF-A6AC1F655DF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905B693-74CF-4496-95FA-B783404C1744}">
      <dgm:prSet/>
      <dgm:spPr/>
      <dgm:t>
        <a:bodyPr/>
        <a:lstStyle/>
        <a:p>
          <a:r>
            <a:rPr lang="en-US"/>
            <a:t>Deep Linguistic Understanding </a:t>
          </a:r>
        </a:p>
      </dgm:t>
    </dgm:pt>
    <dgm:pt modelId="{DD379E69-432C-4892-B528-7EB3C4FB1129}" type="parTrans" cxnId="{7813A9EC-8E45-4D48-ADD0-2A427B0973A6}">
      <dgm:prSet/>
      <dgm:spPr/>
      <dgm:t>
        <a:bodyPr/>
        <a:lstStyle/>
        <a:p>
          <a:endParaRPr lang="en-US"/>
        </a:p>
      </dgm:t>
    </dgm:pt>
    <dgm:pt modelId="{BA76D982-FF1C-4396-9C13-95716E532420}" type="sibTrans" cxnId="{7813A9EC-8E45-4D48-ADD0-2A427B0973A6}">
      <dgm:prSet/>
      <dgm:spPr/>
      <dgm:t>
        <a:bodyPr/>
        <a:lstStyle/>
        <a:p>
          <a:endParaRPr lang="en-US"/>
        </a:p>
      </dgm:t>
    </dgm:pt>
    <dgm:pt modelId="{EA827D74-3ED2-4265-A9D8-E3B43AC9BA87}">
      <dgm:prSet/>
      <dgm:spPr/>
      <dgm:t>
        <a:bodyPr/>
        <a:lstStyle/>
        <a:p>
          <a:r>
            <a:rPr lang="en-US"/>
            <a:t>Handling Complex Language Structures</a:t>
          </a:r>
        </a:p>
      </dgm:t>
    </dgm:pt>
    <dgm:pt modelId="{F905BAAE-9296-4E3C-BE69-EE72FC77556E}" type="parTrans" cxnId="{1D44F164-8EF7-46B5-9627-5BDD21AF9431}">
      <dgm:prSet/>
      <dgm:spPr/>
      <dgm:t>
        <a:bodyPr/>
        <a:lstStyle/>
        <a:p>
          <a:endParaRPr lang="en-US"/>
        </a:p>
      </dgm:t>
    </dgm:pt>
    <dgm:pt modelId="{B6DB09AA-70FE-40D8-B23A-9D114355200A}" type="sibTrans" cxnId="{1D44F164-8EF7-46B5-9627-5BDD21AF9431}">
      <dgm:prSet/>
      <dgm:spPr/>
      <dgm:t>
        <a:bodyPr/>
        <a:lstStyle/>
        <a:p>
          <a:endParaRPr lang="en-US"/>
        </a:p>
      </dgm:t>
    </dgm:pt>
    <dgm:pt modelId="{475E537A-A88B-4D4E-A85A-0DC9B8D59928}">
      <dgm:prSet/>
      <dgm:spPr/>
      <dgm:t>
        <a:bodyPr/>
        <a:lstStyle/>
        <a:p>
          <a:r>
            <a:rPr lang="en-US"/>
            <a:t>Improved Accuracy in NLP Tasks</a:t>
          </a:r>
        </a:p>
      </dgm:t>
    </dgm:pt>
    <dgm:pt modelId="{273EFA17-EEED-42F6-8882-9F8F9C7B414A}" type="parTrans" cxnId="{EFE40913-4F69-402B-9F16-A9150AEA8980}">
      <dgm:prSet/>
      <dgm:spPr/>
      <dgm:t>
        <a:bodyPr/>
        <a:lstStyle/>
        <a:p>
          <a:endParaRPr lang="en-US"/>
        </a:p>
      </dgm:t>
    </dgm:pt>
    <dgm:pt modelId="{2673C387-CEC7-4A05-B1D9-ED5781C13CCA}" type="sibTrans" cxnId="{EFE40913-4F69-402B-9F16-A9150AEA8980}">
      <dgm:prSet/>
      <dgm:spPr/>
      <dgm:t>
        <a:bodyPr/>
        <a:lstStyle/>
        <a:p>
          <a:endParaRPr lang="en-US"/>
        </a:p>
      </dgm:t>
    </dgm:pt>
    <dgm:pt modelId="{F71E654D-7A41-4A2D-8CA5-9ECBE8333C54}">
      <dgm:prSet/>
      <dgm:spPr/>
      <dgm:t>
        <a:bodyPr/>
        <a:lstStyle/>
        <a:p>
          <a:r>
            <a:rPr lang="en-US"/>
            <a:t>Contextual Relevance and Coherence</a:t>
          </a:r>
        </a:p>
      </dgm:t>
    </dgm:pt>
    <dgm:pt modelId="{A6F32C03-3800-4178-8F87-2276F0A50063}" type="parTrans" cxnId="{5F146516-DE72-4CA7-8D1E-CBFC717D448B}">
      <dgm:prSet/>
      <dgm:spPr/>
      <dgm:t>
        <a:bodyPr/>
        <a:lstStyle/>
        <a:p>
          <a:endParaRPr lang="en-US"/>
        </a:p>
      </dgm:t>
    </dgm:pt>
    <dgm:pt modelId="{9A88F550-9646-4FD8-9C68-8402CCE1DBAC}" type="sibTrans" cxnId="{5F146516-DE72-4CA7-8D1E-CBFC717D448B}">
      <dgm:prSet/>
      <dgm:spPr/>
      <dgm:t>
        <a:bodyPr/>
        <a:lstStyle/>
        <a:p>
          <a:endParaRPr lang="en-US"/>
        </a:p>
      </dgm:t>
    </dgm:pt>
    <dgm:pt modelId="{D0ACC046-F3C5-46F4-AFC3-EF619936E2D0}">
      <dgm:prSet/>
      <dgm:spPr/>
      <dgm:t>
        <a:bodyPr/>
        <a:lstStyle/>
        <a:p>
          <a:r>
            <a:rPr lang="en-US"/>
            <a:t>Scalability and Adaptability</a:t>
          </a:r>
        </a:p>
      </dgm:t>
    </dgm:pt>
    <dgm:pt modelId="{CD6F6A7A-70A0-4F2E-A21E-B6DC92BB092D}" type="parTrans" cxnId="{03AB8AFD-6866-4DEC-8444-0CE84AD60C1E}">
      <dgm:prSet/>
      <dgm:spPr/>
      <dgm:t>
        <a:bodyPr/>
        <a:lstStyle/>
        <a:p>
          <a:endParaRPr lang="en-US"/>
        </a:p>
      </dgm:t>
    </dgm:pt>
    <dgm:pt modelId="{5EC02F97-318B-4C09-93CC-57261BA03758}" type="sibTrans" cxnId="{03AB8AFD-6866-4DEC-8444-0CE84AD60C1E}">
      <dgm:prSet/>
      <dgm:spPr/>
      <dgm:t>
        <a:bodyPr/>
        <a:lstStyle/>
        <a:p>
          <a:endParaRPr lang="en-US"/>
        </a:p>
      </dgm:t>
    </dgm:pt>
    <dgm:pt modelId="{70E578D9-A4F6-4E27-8C13-466489DAD25C}">
      <dgm:prSet/>
      <dgm:spPr/>
      <dgm:t>
        <a:bodyPr/>
        <a:lstStyle/>
        <a:p>
          <a:r>
            <a:rPr lang="en-US"/>
            <a:t>Advanced Features</a:t>
          </a:r>
        </a:p>
      </dgm:t>
    </dgm:pt>
    <dgm:pt modelId="{344C3575-4A03-451B-A8C0-C754809AF936}" type="parTrans" cxnId="{9F7D66C2-2165-4CA7-AC30-377729E0A765}">
      <dgm:prSet/>
      <dgm:spPr/>
      <dgm:t>
        <a:bodyPr/>
        <a:lstStyle/>
        <a:p>
          <a:endParaRPr lang="en-US"/>
        </a:p>
      </dgm:t>
    </dgm:pt>
    <dgm:pt modelId="{C228B27B-3F23-4752-9809-12D9C580D106}" type="sibTrans" cxnId="{9F7D66C2-2165-4CA7-AC30-377729E0A765}">
      <dgm:prSet/>
      <dgm:spPr/>
      <dgm:t>
        <a:bodyPr/>
        <a:lstStyle/>
        <a:p>
          <a:endParaRPr lang="en-US"/>
        </a:p>
      </dgm:t>
    </dgm:pt>
    <dgm:pt modelId="{F43F845D-DEC5-4F01-9A8E-15C668611CFA}">
      <dgm:prSet/>
      <dgm:spPr/>
      <dgm:t>
        <a:bodyPr/>
        <a:lstStyle/>
        <a:p>
          <a:r>
            <a:rPr lang="en-US"/>
            <a:t>Enhancing Text Summarization</a:t>
          </a:r>
        </a:p>
      </dgm:t>
    </dgm:pt>
    <dgm:pt modelId="{C746FB7D-DFB3-4CC1-83F2-C8468F413A33}" type="parTrans" cxnId="{A7CE976A-7A34-4CFF-AEB0-87FA63C4C83B}">
      <dgm:prSet/>
      <dgm:spPr/>
      <dgm:t>
        <a:bodyPr/>
        <a:lstStyle/>
        <a:p>
          <a:endParaRPr lang="en-US"/>
        </a:p>
      </dgm:t>
    </dgm:pt>
    <dgm:pt modelId="{B585EFE8-9803-4952-9BC8-1DC91A2ABDF7}" type="sibTrans" cxnId="{A7CE976A-7A34-4CFF-AEB0-87FA63C4C83B}">
      <dgm:prSet/>
      <dgm:spPr/>
      <dgm:t>
        <a:bodyPr/>
        <a:lstStyle/>
        <a:p>
          <a:endParaRPr lang="en-US"/>
        </a:p>
      </dgm:t>
    </dgm:pt>
    <dgm:pt modelId="{9A38CF62-29EA-4151-ABE7-E3994BF8706D}" type="pres">
      <dgm:prSet presAssocID="{DB65FD3B-E7DD-44EE-B4CF-A6AC1F655DF8}" presName="linear" presStyleCnt="0">
        <dgm:presLayoutVars>
          <dgm:dir/>
          <dgm:animLvl val="lvl"/>
          <dgm:resizeHandles val="exact"/>
        </dgm:presLayoutVars>
      </dgm:prSet>
      <dgm:spPr/>
    </dgm:pt>
    <dgm:pt modelId="{CB3609EF-4A81-42F9-A3A2-3562C7545FFA}" type="pres">
      <dgm:prSet presAssocID="{F905B693-74CF-4496-95FA-B783404C1744}" presName="parentLin" presStyleCnt="0"/>
      <dgm:spPr/>
    </dgm:pt>
    <dgm:pt modelId="{EADB49EF-CD17-4EC3-989F-2D13C20EC30B}" type="pres">
      <dgm:prSet presAssocID="{F905B693-74CF-4496-95FA-B783404C1744}" presName="parentLeftMargin" presStyleLbl="node1" presStyleIdx="0" presStyleCnt="7"/>
      <dgm:spPr/>
    </dgm:pt>
    <dgm:pt modelId="{D2AFF5F3-D5B7-4EAD-B99C-BD36E05656EF}" type="pres">
      <dgm:prSet presAssocID="{F905B693-74CF-4496-95FA-B783404C1744}" presName="parentText" presStyleLbl="node1" presStyleIdx="0" presStyleCnt="7">
        <dgm:presLayoutVars>
          <dgm:chMax val="0"/>
          <dgm:bulletEnabled val="1"/>
        </dgm:presLayoutVars>
      </dgm:prSet>
      <dgm:spPr/>
    </dgm:pt>
    <dgm:pt modelId="{F9CB41C6-1694-4B78-A5C5-A48A84CD0C7F}" type="pres">
      <dgm:prSet presAssocID="{F905B693-74CF-4496-95FA-B783404C1744}" presName="negativeSpace" presStyleCnt="0"/>
      <dgm:spPr/>
    </dgm:pt>
    <dgm:pt modelId="{E44E189C-FB64-4F99-AFD8-2AC8AF1A9744}" type="pres">
      <dgm:prSet presAssocID="{F905B693-74CF-4496-95FA-B783404C1744}" presName="childText" presStyleLbl="conFgAcc1" presStyleIdx="0" presStyleCnt="7">
        <dgm:presLayoutVars>
          <dgm:bulletEnabled val="1"/>
        </dgm:presLayoutVars>
      </dgm:prSet>
      <dgm:spPr/>
    </dgm:pt>
    <dgm:pt modelId="{4271DE85-A667-41BC-9758-04D47C6AAF1A}" type="pres">
      <dgm:prSet presAssocID="{BA76D982-FF1C-4396-9C13-95716E532420}" presName="spaceBetweenRectangles" presStyleCnt="0"/>
      <dgm:spPr/>
    </dgm:pt>
    <dgm:pt modelId="{743418FC-08DF-4B1B-A442-524F22543294}" type="pres">
      <dgm:prSet presAssocID="{EA827D74-3ED2-4265-A9D8-E3B43AC9BA87}" presName="parentLin" presStyleCnt="0"/>
      <dgm:spPr/>
    </dgm:pt>
    <dgm:pt modelId="{A675BC66-3A0C-4337-869B-4610A72C5472}" type="pres">
      <dgm:prSet presAssocID="{EA827D74-3ED2-4265-A9D8-E3B43AC9BA87}" presName="parentLeftMargin" presStyleLbl="node1" presStyleIdx="0" presStyleCnt="7"/>
      <dgm:spPr/>
    </dgm:pt>
    <dgm:pt modelId="{6BEB8E3D-CDF7-48EE-9166-5431F359F012}" type="pres">
      <dgm:prSet presAssocID="{EA827D74-3ED2-4265-A9D8-E3B43AC9BA87}" presName="parentText" presStyleLbl="node1" presStyleIdx="1" presStyleCnt="7">
        <dgm:presLayoutVars>
          <dgm:chMax val="0"/>
          <dgm:bulletEnabled val="1"/>
        </dgm:presLayoutVars>
      </dgm:prSet>
      <dgm:spPr/>
    </dgm:pt>
    <dgm:pt modelId="{D40EEC8F-AC39-4892-AFC0-094959DA688F}" type="pres">
      <dgm:prSet presAssocID="{EA827D74-3ED2-4265-A9D8-E3B43AC9BA87}" presName="negativeSpace" presStyleCnt="0"/>
      <dgm:spPr/>
    </dgm:pt>
    <dgm:pt modelId="{ABF3DA2F-A370-4633-A416-A773CA8E3D37}" type="pres">
      <dgm:prSet presAssocID="{EA827D74-3ED2-4265-A9D8-E3B43AC9BA87}" presName="childText" presStyleLbl="conFgAcc1" presStyleIdx="1" presStyleCnt="7">
        <dgm:presLayoutVars>
          <dgm:bulletEnabled val="1"/>
        </dgm:presLayoutVars>
      </dgm:prSet>
      <dgm:spPr/>
    </dgm:pt>
    <dgm:pt modelId="{68FE372C-C9FB-4E83-A488-AFE7AC83E225}" type="pres">
      <dgm:prSet presAssocID="{B6DB09AA-70FE-40D8-B23A-9D114355200A}" presName="spaceBetweenRectangles" presStyleCnt="0"/>
      <dgm:spPr/>
    </dgm:pt>
    <dgm:pt modelId="{E9CCE449-E6C5-457E-8130-F3297DBCD298}" type="pres">
      <dgm:prSet presAssocID="{475E537A-A88B-4D4E-A85A-0DC9B8D59928}" presName="parentLin" presStyleCnt="0"/>
      <dgm:spPr/>
    </dgm:pt>
    <dgm:pt modelId="{02DB2744-5BCB-4993-B755-8AA042F8C1BA}" type="pres">
      <dgm:prSet presAssocID="{475E537A-A88B-4D4E-A85A-0DC9B8D59928}" presName="parentLeftMargin" presStyleLbl="node1" presStyleIdx="1" presStyleCnt="7"/>
      <dgm:spPr/>
    </dgm:pt>
    <dgm:pt modelId="{57BE797B-5E72-4EFF-99C7-5C36AA7811DF}" type="pres">
      <dgm:prSet presAssocID="{475E537A-A88B-4D4E-A85A-0DC9B8D59928}" presName="parentText" presStyleLbl="node1" presStyleIdx="2" presStyleCnt="7">
        <dgm:presLayoutVars>
          <dgm:chMax val="0"/>
          <dgm:bulletEnabled val="1"/>
        </dgm:presLayoutVars>
      </dgm:prSet>
      <dgm:spPr/>
    </dgm:pt>
    <dgm:pt modelId="{67BAE958-5F19-469E-B728-A93BC968D08C}" type="pres">
      <dgm:prSet presAssocID="{475E537A-A88B-4D4E-A85A-0DC9B8D59928}" presName="negativeSpace" presStyleCnt="0"/>
      <dgm:spPr/>
    </dgm:pt>
    <dgm:pt modelId="{D0E40F3F-EBC5-4378-A115-C48311F63294}" type="pres">
      <dgm:prSet presAssocID="{475E537A-A88B-4D4E-A85A-0DC9B8D59928}" presName="childText" presStyleLbl="conFgAcc1" presStyleIdx="2" presStyleCnt="7">
        <dgm:presLayoutVars>
          <dgm:bulletEnabled val="1"/>
        </dgm:presLayoutVars>
      </dgm:prSet>
      <dgm:spPr/>
    </dgm:pt>
    <dgm:pt modelId="{82D12C20-BADD-4D9B-A916-F3CEA50EE8C3}" type="pres">
      <dgm:prSet presAssocID="{2673C387-CEC7-4A05-B1D9-ED5781C13CCA}" presName="spaceBetweenRectangles" presStyleCnt="0"/>
      <dgm:spPr/>
    </dgm:pt>
    <dgm:pt modelId="{932EC963-4A9F-4AE0-B456-D36B36611522}" type="pres">
      <dgm:prSet presAssocID="{F71E654D-7A41-4A2D-8CA5-9ECBE8333C54}" presName="parentLin" presStyleCnt="0"/>
      <dgm:spPr/>
    </dgm:pt>
    <dgm:pt modelId="{5F323738-F5F2-4BB7-9807-9897BA52C3B5}" type="pres">
      <dgm:prSet presAssocID="{F71E654D-7A41-4A2D-8CA5-9ECBE8333C54}" presName="parentLeftMargin" presStyleLbl="node1" presStyleIdx="2" presStyleCnt="7"/>
      <dgm:spPr/>
    </dgm:pt>
    <dgm:pt modelId="{5CE04321-D651-4235-B3B5-DB2A10EB5EE1}" type="pres">
      <dgm:prSet presAssocID="{F71E654D-7A41-4A2D-8CA5-9ECBE8333C54}" presName="parentText" presStyleLbl="node1" presStyleIdx="3" presStyleCnt="7">
        <dgm:presLayoutVars>
          <dgm:chMax val="0"/>
          <dgm:bulletEnabled val="1"/>
        </dgm:presLayoutVars>
      </dgm:prSet>
      <dgm:spPr/>
    </dgm:pt>
    <dgm:pt modelId="{4A767161-1962-4E93-8816-592D951CDC40}" type="pres">
      <dgm:prSet presAssocID="{F71E654D-7A41-4A2D-8CA5-9ECBE8333C54}" presName="negativeSpace" presStyleCnt="0"/>
      <dgm:spPr/>
    </dgm:pt>
    <dgm:pt modelId="{70C46F33-0778-4034-9891-171FFD6999B7}" type="pres">
      <dgm:prSet presAssocID="{F71E654D-7A41-4A2D-8CA5-9ECBE8333C54}" presName="childText" presStyleLbl="conFgAcc1" presStyleIdx="3" presStyleCnt="7">
        <dgm:presLayoutVars>
          <dgm:bulletEnabled val="1"/>
        </dgm:presLayoutVars>
      </dgm:prSet>
      <dgm:spPr/>
    </dgm:pt>
    <dgm:pt modelId="{2F5E0919-4243-4ADC-9990-E97C2C6DFDE9}" type="pres">
      <dgm:prSet presAssocID="{9A88F550-9646-4FD8-9C68-8402CCE1DBAC}" presName="spaceBetweenRectangles" presStyleCnt="0"/>
      <dgm:spPr/>
    </dgm:pt>
    <dgm:pt modelId="{3C9BE55F-B76D-4E87-9A18-50975A047F5A}" type="pres">
      <dgm:prSet presAssocID="{D0ACC046-F3C5-46F4-AFC3-EF619936E2D0}" presName="parentLin" presStyleCnt="0"/>
      <dgm:spPr/>
    </dgm:pt>
    <dgm:pt modelId="{418C0346-E040-4152-9A2E-54D80A9C2BB0}" type="pres">
      <dgm:prSet presAssocID="{D0ACC046-F3C5-46F4-AFC3-EF619936E2D0}" presName="parentLeftMargin" presStyleLbl="node1" presStyleIdx="3" presStyleCnt="7"/>
      <dgm:spPr/>
    </dgm:pt>
    <dgm:pt modelId="{4B2F65AA-DE38-49A0-A31B-67E42B4E53CE}" type="pres">
      <dgm:prSet presAssocID="{D0ACC046-F3C5-46F4-AFC3-EF619936E2D0}" presName="parentText" presStyleLbl="node1" presStyleIdx="4" presStyleCnt="7">
        <dgm:presLayoutVars>
          <dgm:chMax val="0"/>
          <dgm:bulletEnabled val="1"/>
        </dgm:presLayoutVars>
      </dgm:prSet>
      <dgm:spPr/>
    </dgm:pt>
    <dgm:pt modelId="{99E1E14A-5B5A-4F40-B6F4-F39015AD0A33}" type="pres">
      <dgm:prSet presAssocID="{D0ACC046-F3C5-46F4-AFC3-EF619936E2D0}" presName="negativeSpace" presStyleCnt="0"/>
      <dgm:spPr/>
    </dgm:pt>
    <dgm:pt modelId="{6FD2F6ED-687A-484E-BA06-39172AB0C51F}" type="pres">
      <dgm:prSet presAssocID="{D0ACC046-F3C5-46F4-AFC3-EF619936E2D0}" presName="childText" presStyleLbl="conFgAcc1" presStyleIdx="4" presStyleCnt="7">
        <dgm:presLayoutVars>
          <dgm:bulletEnabled val="1"/>
        </dgm:presLayoutVars>
      </dgm:prSet>
      <dgm:spPr/>
    </dgm:pt>
    <dgm:pt modelId="{A5FE0124-9569-4776-9D16-88B80FEDB667}" type="pres">
      <dgm:prSet presAssocID="{5EC02F97-318B-4C09-93CC-57261BA03758}" presName="spaceBetweenRectangles" presStyleCnt="0"/>
      <dgm:spPr/>
    </dgm:pt>
    <dgm:pt modelId="{C4575868-3FB0-4ABE-A97D-944C3FB644E3}" type="pres">
      <dgm:prSet presAssocID="{70E578D9-A4F6-4E27-8C13-466489DAD25C}" presName="parentLin" presStyleCnt="0"/>
      <dgm:spPr/>
    </dgm:pt>
    <dgm:pt modelId="{E89EDA32-DA84-4ACB-BB31-914E75C1290C}" type="pres">
      <dgm:prSet presAssocID="{70E578D9-A4F6-4E27-8C13-466489DAD25C}" presName="parentLeftMargin" presStyleLbl="node1" presStyleIdx="4" presStyleCnt="7"/>
      <dgm:spPr/>
    </dgm:pt>
    <dgm:pt modelId="{CCB1D9D4-3709-49E4-B89B-3C6BAAA4F80E}" type="pres">
      <dgm:prSet presAssocID="{70E578D9-A4F6-4E27-8C13-466489DAD25C}" presName="parentText" presStyleLbl="node1" presStyleIdx="5" presStyleCnt="7">
        <dgm:presLayoutVars>
          <dgm:chMax val="0"/>
          <dgm:bulletEnabled val="1"/>
        </dgm:presLayoutVars>
      </dgm:prSet>
      <dgm:spPr/>
    </dgm:pt>
    <dgm:pt modelId="{5B94242A-59AB-4B09-BE5E-8C986E203464}" type="pres">
      <dgm:prSet presAssocID="{70E578D9-A4F6-4E27-8C13-466489DAD25C}" presName="negativeSpace" presStyleCnt="0"/>
      <dgm:spPr/>
    </dgm:pt>
    <dgm:pt modelId="{1CAF8B8B-67D8-4333-98A8-AD6281F2B007}" type="pres">
      <dgm:prSet presAssocID="{70E578D9-A4F6-4E27-8C13-466489DAD25C}" presName="childText" presStyleLbl="conFgAcc1" presStyleIdx="5" presStyleCnt="7">
        <dgm:presLayoutVars>
          <dgm:bulletEnabled val="1"/>
        </dgm:presLayoutVars>
      </dgm:prSet>
      <dgm:spPr/>
    </dgm:pt>
    <dgm:pt modelId="{9609347B-F6FC-475D-A74C-93611FA7BA75}" type="pres">
      <dgm:prSet presAssocID="{C228B27B-3F23-4752-9809-12D9C580D106}" presName="spaceBetweenRectangles" presStyleCnt="0"/>
      <dgm:spPr/>
    </dgm:pt>
    <dgm:pt modelId="{7B95ED57-2676-4EC7-B982-E88A54006006}" type="pres">
      <dgm:prSet presAssocID="{F43F845D-DEC5-4F01-9A8E-15C668611CFA}" presName="parentLin" presStyleCnt="0"/>
      <dgm:spPr/>
    </dgm:pt>
    <dgm:pt modelId="{A4A6ABF3-7F85-4243-8C7E-283B801C7BE6}" type="pres">
      <dgm:prSet presAssocID="{F43F845D-DEC5-4F01-9A8E-15C668611CFA}" presName="parentLeftMargin" presStyleLbl="node1" presStyleIdx="5" presStyleCnt="7"/>
      <dgm:spPr/>
    </dgm:pt>
    <dgm:pt modelId="{21040171-E309-420F-8997-5DA837979559}" type="pres">
      <dgm:prSet presAssocID="{F43F845D-DEC5-4F01-9A8E-15C668611CFA}" presName="parentText" presStyleLbl="node1" presStyleIdx="6" presStyleCnt="7">
        <dgm:presLayoutVars>
          <dgm:chMax val="0"/>
          <dgm:bulletEnabled val="1"/>
        </dgm:presLayoutVars>
      </dgm:prSet>
      <dgm:spPr/>
    </dgm:pt>
    <dgm:pt modelId="{2AC7EAF5-73AD-4224-8A66-6488ABD3AF85}" type="pres">
      <dgm:prSet presAssocID="{F43F845D-DEC5-4F01-9A8E-15C668611CFA}" presName="negativeSpace" presStyleCnt="0"/>
      <dgm:spPr/>
    </dgm:pt>
    <dgm:pt modelId="{24EA8810-27E7-4E08-8587-87EB2104FE67}" type="pres">
      <dgm:prSet presAssocID="{F43F845D-DEC5-4F01-9A8E-15C668611CFA}" presName="childText" presStyleLbl="conFgAcc1" presStyleIdx="6" presStyleCnt="7">
        <dgm:presLayoutVars>
          <dgm:bulletEnabled val="1"/>
        </dgm:presLayoutVars>
      </dgm:prSet>
      <dgm:spPr/>
    </dgm:pt>
  </dgm:ptLst>
  <dgm:cxnLst>
    <dgm:cxn modelId="{961AE509-B797-47DC-8E9B-794EFE9453E5}" type="presOf" srcId="{475E537A-A88B-4D4E-A85A-0DC9B8D59928}" destId="{57BE797B-5E72-4EFF-99C7-5C36AA7811DF}" srcOrd="1" destOrd="0" presId="urn:microsoft.com/office/officeart/2005/8/layout/list1"/>
    <dgm:cxn modelId="{0A82090B-75F8-4866-A78D-F693EFBA18C9}" type="presOf" srcId="{70E578D9-A4F6-4E27-8C13-466489DAD25C}" destId="{E89EDA32-DA84-4ACB-BB31-914E75C1290C}" srcOrd="0" destOrd="0" presId="urn:microsoft.com/office/officeart/2005/8/layout/list1"/>
    <dgm:cxn modelId="{3FFB1A0E-99BB-4A3E-A1AD-3922E346FCCD}" type="presOf" srcId="{EA827D74-3ED2-4265-A9D8-E3B43AC9BA87}" destId="{6BEB8E3D-CDF7-48EE-9166-5431F359F012}" srcOrd="1" destOrd="0" presId="urn:microsoft.com/office/officeart/2005/8/layout/list1"/>
    <dgm:cxn modelId="{B4666E0E-944E-44DD-B488-7683BD0AD0AD}" type="presOf" srcId="{F905B693-74CF-4496-95FA-B783404C1744}" destId="{EADB49EF-CD17-4EC3-989F-2D13C20EC30B}" srcOrd="0" destOrd="0" presId="urn:microsoft.com/office/officeart/2005/8/layout/list1"/>
    <dgm:cxn modelId="{EFE40913-4F69-402B-9F16-A9150AEA8980}" srcId="{DB65FD3B-E7DD-44EE-B4CF-A6AC1F655DF8}" destId="{475E537A-A88B-4D4E-A85A-0DC9B8D59928}" srcOrd="2" destOrd="0" parTransId="{273EFA17-EEED-42F6-8882-9F8F9C7B414A}" sibTransId="{2673C387-CEC7-4A05-B1D9-ED5781C13CCA}"/>
    <dgm:cxn modelId="{5F146516-DE72-4CA7-8D1E-CBFC717D448B}" srcId="{DB65FD3B-E7DD-44EE-B4CF-A6AC1F655DF8}" destId="{F71E654D-7A41-4A2D-8CA5-9ECBE8333C54}" srcOrd="3" destOrd="0" parTransId="{A6F32C03-3800-4178-8F87-2276F0A50063}" sibTransId="{9A88F550-9646-4FD8-9C68-8402CCE1DBAC}"/>
    <dgm:cxn modelId="{2147572A-B50E-4667-A21D-5CA4D3306019}" type="presOf" srcId="{F905B693-74CF-4496-95FA-B783404C1744}" destId="{D2AFF5F3-D5B7-4EAD-B99C-BD36E05656EF}" srcOrd="1" destOrd="0" presId="urn:microsoft.com/office/officeart/2005/8/layout/list1"/>
    <dgm:cxn modelId="{908BFD2B-40AB-4B1A-A1D3-DD08951787E1}" type="presOf" srcId="{70E578D9-A4F6-4E27-8C13-466489DAD25C}" destId="{CCB1D9D4-3709-49E4-B89B-3C6BAAA4F80E}" srcOrd="1" destOrd="0" presId="urn:microsoft.com/office/officeart/2005/8/layout/list1"/>
    <dgm:cxn modelId="{1D44F164-8EF7-46B5-9627-5BDD21AF9431}" srcId="{DB65FD3B-E7DD-44EE-B4CF-A6AC1F655DF8}" destId="{EA827D74-3ED2-4265-A9D8-E3B43AC9BA87}" srcOrd="1" destOrd="0" parTransId="{F905BAAE-9296-4E3C-BE69-EE72FC77556E}" sibTransId="{B6DB09AA-70FE-40D8-B23A-9D114355200A}"/>
    <dgm:cxn modelId="{A7CE976A-7A34-4CFF-AEB0-87FA63C4C83B}" srcId="{DB65FD3B-E7DD-44EE-B4CF-A6AC1F655DF8}" destId="{F43F845D-DEC5-4F01-9A8E-15C668611CFA}" srcOrd="6" destOrd="0" parTransId="{C746FB7D-DFB3-4CC1-83F2-C8468F413A33}" sibTransId="{B585EFE8-9803-4952-9BC8-1DC91A2ABDF7}"/>
    <dgm:cxn modelId="{587DF672-82B9-4A36-A543-D203782C967E}" type="presOf" srcId="{DB65FD3B-E7DD-44EE-B4CF-A6AC1F655DF8}" destId="{9A38CF62-29EA-4151-ABE7-E3994BF8706D}" srcOrd="0" destOrd="0" presId="urn:microsoft.com/office/officeart/2005/8/layout/list1"/>
    <dgm:cxn modelId="{9B58407E-387A-47F7-A26A-DD52D751F1C3}" type="presOf" srcId="{D0ACC046-F3C5-46F4-AFC3-EF619936E2D0}" destId="{418C0346-E040-4152-9A2E-54D80A9C2BB0}" srcOrd="0" destOrd="0" presId="urn:microsoft.com/office/officeart/2005/8/layout/list1"/>
    <dgm:cxn modelId="{4B490892-F7F8-45A9-AD7D-E49F7FFCCCEE}" type="presOf" srcId="{475E537A-A88B-4D4E-A85A-0DC9B8D59928}" destId="{02DB2744-5BCB-4993-B755-8AA042F8C1BA}" srcOrd="0" destOrd="0" presId="urn:microsoft.com/office/officeart/2005/8/layout/list1"/>
    <dgm:cxn modelId="{06CBBF96-A7C8-4373-B60C-93340B185836}" type="presOf" srcId="{F43F845D-DEC5-4F01-9A8E-15C668611CFA}" destId="{A4A6ABF3-7F85-4243-8C7E-283B801C7BE6}" srcOrd="0" destOrd="0" presId="urn:microsoft.com/office/officeart/2005/8/layout/list1"/>
    <dgm:cxn modelId="{8D69129A-CDDF-4120-A554-9C54EAC5C4BA}" type="presOf" srcId="{F71E654D-7A41-4A2D-8CA5-9ECBE8333C54}" destId="{5CE04321-D651-4235-B3B5-DB2A10EB5EE1}" srcOrd="1" destOrd="0" presId="urn:microsoft.com/office/officeart/2005/8/layout/list1"/>
    <dgm:cxn modelId="{4CF2AE9E-C3B6-46B0-92A3-8852E8796EB0}" type="presOf" srcId="{F71E654D-7A41-4A2D-8CA5-9ECBE8333C54}" destId="{5F323738-F5F2-4BB7-9807-9897BA52C3B5}" srcOrd="0" destOrd="0" presId="urn:microsoft.com/office/officeart/2005/8/layout/list1"/>
    <dgm:cxn modelId="{7C7BF1AA-BD12-45D1-B8B2-4B373B9178D6}" type="presOf" srcId="{F43F845D-DEC5-4F01-9A8E-15C668611CFA}" destId="{21040171-E309-420F-8997-5DA837979559}" srcOrd="1" destOrd="0" presId="urn:microsoft.com/office/officeart/2005/8/layout/list1"/>
    <dgm:cxn modelId="{B28EEBBC-6BE2-414F-B4F1-FE17F20A55B9}" type="presOf" srcId="{D0ACC046-F3C5-46F4-AFC3-EF619936E2D0}" destId="{4B2F65AA-DE38-49A0-A31B-67E42B4E53CE}" srcOrd="1" destOrd="0" presId="urn:microsoft.com/office/officeart/2005/8/layout/list1"/>
    <dgm:cxn modelId="{9F7D66C2-2165-4CA7-AC30-377729E0A765}" srcId="{DB65FD3B-E7DD-44EE-B4CF-A6AC1F655DF8}" destId="{70E578D9-A4F6-4E27-8C13-466489DAD25C}" srcOrd="5" destOrd="0" parTransId="{344C3575-4A03-451B-A8C0-C754809AF936}" sibTransId="{C228B27B-3F23-4752-9809-12D9C580D106}"/>
    <dgm:cxn modelId="{4E6DD3DF-DE3E-4AAD-B1E5-55D4B072A7F4}" type="presOf" srcId="{EA827D74-3ED2-4265-A9D8-E3B43AC9BA87}" destId="{A675BC66-3A0C-4337-869B-4610A72C5472}" srcOrd="0" destOrd="0" presId="urn:microsoft.com/office/officeart/2005/8/layout/list1"/>
    <dgm:cxn modelId="{7813A9EC-8E45-4D48-ADD0-2A427B0973A6}" srcId="{DB65FD3B-E7DD-44EE-B4CF-A6AC1F655DF8}" destId="{F905B693-74CF-4496-95FA-B783404C1744}" srcOrd="0" destOrd="0" parTransId="{DD379E69-432C-4892-B528-7EB3C4FB1129}" sibTransId="{BA76D982-FF1C-4396-9C13-95716E532420}"/>
    <dgm:cxn modelId="{03AB8AFD-6866-4DEC-8444-0CE84AD60C1E}" srcId="{DB65FD3B-E7DD-44EE-B4CF-A6AC1F655DF8}" destId="{D0ACC046-F3C5-46F4-AFC3-EF619936E2D0}" srcOrd="4" destOrd="0" parTransId="{CD6F6A7A-70A0-4F2E-A21E-B6DC92BB092D}" sibTransId="{5EC02F97-318B-4C09-93CC-57261BA03758}"/>
    <dgm:cxn modelId="{3A2096DA-7B86-47D3-A55A-4D5DAF3D4834}" type="presParOf" srcId="{9A38CF62-29EA-4151-ABE7-E3994BF8706D}" destId="{CB3609EF-4A81-42F9-A3A2-3562C7545FFA}" srcOrd="0" destOrd="0" presId="urn:microsoft.com/office/officeart/2005/8/layout/list1"/>
    <dgm:cxn modelId="{89308DB3-EC9E-4E30-B58E-E3D59088F415}" type="presParOf" srcId="{CB3609EF-4A81-42F9-A3A2-3562C7545FFA}" destId="{EADB49EF-CD17-4EC3-989F-2D13C20EC30B}" srcOrd="0" destOrd="0" presId="urn:microsoft.com/office/officeart/2005/8/layout/list1"/>
    <dgm:cxn modelId="{8EEFFE32-45A4-4497-83A8-543B9D94750B}" type="presParOf" srcId="{CB3609EF-4A81-42F9-A3A2-3562C7545FFA}" destId="{D2AFF5F3-D5B7-4EAD-B99C-BD36E05656EF}" srcOrd="1" destOrd="0" presId="urn:microsoft.com/office/officeart/2005/8/layout/list1"/>
    <dgm:cxn modelId="{FFBCD222-6FB2-49A4-AAB4-6A1A01716497}" type="presParOf" srcId="{9A38CF62-29EA-4151-ABE7-E3994BF8706D}" destId="{F9CB41C6-1694-4B78-A5C5-A48A84CD0C7F}" srcOrd="1" destOrd="0" presId="urn:microsoft.com/office/officeart/2005/8/layout/list1"/>
    <dgm:cxn modelId="{00E966FD-63C3-4834-BCC4-ECC0E761CB64}" type="presParOf" srcId="{9A38CF62-29EA-4151-ABE7-E3994BF8706D}" destId="{E44E189C-FB64-4F99-AFD8-2AC8AF1A9744}" srcOrd="2" destOrd="0" presId="urn:microsoft.com/office/officeart/2005/8/layout/list1"/>
    <dgm:cxn modelId="{AB63DAE4-D0D9-49CD-85C9-512253F2195C}" type="presParOf" srcId="{9A38CF62-29EA-4151-ABE7-E3994BF8706D}" destId="{4271DE85-A667-41BC-9758-04D47C6AAF1A}" srcOrd="3" destOrd="0" presId="urn:microsoft.com/office/officeart/2005/8/layout/list1"/>
    <dgm:cxn modelId="{2EDE9F25-338D-445D-92B4-5C9DBDD2B830}" type="presParOf" srcId="{9A38CF62-29EA-4151-ABE7-E3994BF8706D}" destId="{743418FC-08DF-4B1B-A442-524F22543294}" srcOrd="4" destOrd="0" presId="urn:microsoft.com/office/officeart/2005/8/layout/list1"/>
    <dgm:cxn modelId="{DF4DBAB2-845A-49F2-B5C1-2664EC5C4994}" type="presParOf" srcId="{743418FC-08DF-4B1B-A442-524F22543294}" destId="{A675BC66-3A0C-4337-869B-4610A72C5472}" srcOrd="0" destOrd="0" presId="urn:microsoft.com/office/officeart/2005/8/layout/list1"/>
    <dgm:cxn modelId="{1F1368A3-A6E3-4D37-B01E-BD298A98F008}" type="presParOf" srcId="{743418FC-08DF-4B1B-A442-524F22543294}" destId="{6BEB8E3D-CDF7-48EE-9166-5431F359F012}" srcOrd="1" destOrd="0" presId="urn:microsoft.com/office/officeart/2005/8/layout/list1"/>
    <dgm:cxn modelId="{3A495901-EB89-4B00-9963-0722B2532C0F}" type="presParOf" srcId="{9A38CF62-29EA-4151-ABE7-E3994BF8706D}" destId="{D40EEC8F-AC39-4892-AFC0-094959DA688F}" srcOrd="5" destOrd="0" presId="urn:microsoft.com/office/officeart/2005/8/layout/list1"/>
    <dgm:cxn modelId="{F93ACB50-2CCC-4442-B712-A041D786A9BD}" type="presParOf" srcId="{9A38CF62-29EA-4151-ABE7-E3994BF8706D}" destId="{ABF3DA2F-A370-4633-A416-A773CA8E3D37}" srcOrd="6" destOrd="0" presId="urn:microsoft.com/office/officeart/2005/8/layout/list1"/>
    <dgm:cxn modelId="{B09DE83A-EBAD-4834-8331-DFBF17A3FD5A}" type="presParOf" srcId="{9A38CF62-29EA-4151-ABE7-E3994BF8706D}" destId="{68FE372C-C9FB-4E83-A488-AFE7AC83E225}" srcOrd="7" destOrd="0" presId="urn:microsoft.com/office/officeart/2005/8/layout/list1"/>
    <dgm:cxn modelId="{3C4B0255-349C-4F98-9DDF-E90D75534EFD}" type="presParOf" srcId="{9A38CF62-29EA-4151-ABE7-E3994BF8706D}" destId="{E9CCE449-E6C5-457E-8130-F3297DBCD298}" srcOrd="8" destOrd="0" presId="urn:microsoft.com/office/officeart/2005/8/layout/list1"/>
    <dgm:cxn modelId="{B4D3E157-7122-44B3-AF58-D8E3389D79A7}" type="presParOf" srcId="{E9CCE449-E6C5-457E-8130-F3297DBCD298}" destId="{02DB2744-5BCB-4993-B755-8AA042F8C1BA}" srcOrd="0" destOrd="0" presId="urn:microsoft.com/office/officeart/2005/8/layout/list1"/>
    <dgm:cxn modelId="{EC978B8F-8634-451B-B0DF-DA58D102AB94}" type="presParOf" srcId="{E9CCE449-E6C5-457E-8130-F3297DBCD298}" destId="{57BE797B-5E72-4EFF-99C7-5C36AA7811DF}" srcOrd="1" destOrd="0" presId="urn:microsoft.com/office/officeart/2005/8/layout/list1"/>
    <dgm:cxn modelId="{0C2116DE-AD97-4ADC-BCAE-61CAAA1D7A01}" type="presParOf" srcId="{9A38CF62-29EA-4151-ABE7-E3994BF8706D}" destId="{67BAE958-5F19-469E-B728-A93BC968D08C}" srcOrd="9" destOrd="0" presId="urn:microsoft.com/office/officeart/2005/8/layout/list1"/>
    <dgm:cxn modelId="{1084AA3A-BD66-4FD2-AE42-BFC69E2BD13B}" type="presParOf" srcId="{9A38CF62-29EA-4151-ABE7-E3994BF8706D}" destId="{D0E40F3F-EBC5-4378-A115-C48311F63294}" srcOrd="10" destOrd="0" presId="urn:microsoft.com/office/officeart/2005/8/layout/list1"/>
    <dgm:cxn modelId="{CB76A367-AADB-4105-9C3C-E43E98113E32}" type="presParOf" srcId="{9A38CF62-29EA-4151-ABE7-E3994BF8706D}" destId="{82D12C20-BADD-4D9B-A916-F3CEA50EE8C3}" srcOrd="11" destOrd="0" presId="urn:microsoft.com/office/officeart/2005/8/layout/list1"/>
    <dgm:cxn modelId="{B29620B4-2F80-4952-B6B9-586F4F5BC263}" type="presParOf" srcId="{9A38CF62-29EA-4151-ABE7-E3994BF8706D}" destId="{932EC963-4A9F-4AE0-B456-D36B36611522}" srcOrd="12" destOrd="0" presId="urn:microsoft.com/office/officeart/2005/8/layout/list1"/>
    <dgm:cxn modelId="{16BD67E1-7AA9-4CD4-B008-C2F065900FD9}" type="presParOf" srcId="{932EC963-4A9F-4AE0-B456-D36B36611522}" destId="{5F323738-F5F2-4BB7-9807-9897BA52C3B5}" srcOrd="0" destOrd="0" presId="urn:microsoft.com/office/officeart/2005/8/layout/list1"/>
    <dgm:cxn modelId="{0939FEC7-4524-4336-A28C-DB1BA0DA4FF1}" type="presParOf" srcId="{932EC963-4A9F-4AE0-B456-D36B36611522}" destId="{5CE04321-D651-4235-B3B5-DB2A10EB5EE1}" srcOrd="1" destOrd="0" presId="urn:microsoft.com/office/officeart/2005/8/layout/list1"/>
    <dgm:cxn modelId="{00C98558-8012-4C37-BC0F-EE6A0D760C3C}" type="presParOf" srcId="{9A38CF62-29EA-4151-ABE7-E3994BF8706D}" destId="{4A767161-1962-4E93-8816-592D951CDC40}" srcOrd="13" destOrd="0" presId="urn:microsoft.com/office/officeart/2005/8/layout/list1"/>
    <dgm:cxn modelId="{5DB84FD9-05AC-4F21-B90B-1901BA846888}" type="presParOf" srcId="{9A38CF62-29EA-4151-ABE7-E3994BF8706D}" destId="{70C46F33-0778-4034-9891-171FFD6999B7}" srcOrd="14" destOrd="0" presId="urn:microsoft.com/office/officeart/2005/8/layout/list1"/>
    <dgm:cxn modelId="{B9244DF1-126E-4682-B018-84F058DAA0EE}" type="presParOf" srcId="{9A38CF62-29EA-4151-ABE7-E3994BF8706D}" destId="{2F5E0919-4243-4ADC-9990-E97C2C6DFDE9}" srcOrd="15" destOrd="0" presId="urn:microsoft.com/office/officeart/2005/8/layout/list1"/>
    <dgm:cxn modelId="{884FD9C1-3683-47B0-9D90-14D61CE83B83}" type="presParOf" srcId="{9A38CF62-29EA-4151-ABE7-E3994BF8706D}" destId="{3C9BE55F-B76D-4E87-9A18-50975A047F5A}" srcOrd="16" destOrd="0" presId="urn:microsoft.com/office/officeart/2005/8/layout/list1"/>
    <dgm:cxn modelId="{A6565ECC-4147-45B0-BCC2-9EB105C2D12A}" type="presParOf" srcId="{3C9BE55F-B76D-4E87-9A18-50975A047F5A}" destId="{418C0346-E040-4152-9A2E-54D80A9C2BB0}" srcOrd="0" destOrd="0" presId="urn:microsoft.com/office/officeart/2005/8/layout/list1"/>
    <dgm:cxn modelId="{1083ED1F-E98F-451F-8EE5-56C5DF22105F}" type="presParOf" srcId="{3C9BE55F-B76D-4E87-9A18-50975A047F5A}" destId="{4B2F65AA-DE38-49A0-A31B-67E42B4E53CE}" srcOrd="1" destOrd="0" presId="urn:microsoft.com/office/officeart/2005/8/layout/list1"/>
    <dgm:cxn modelId="{557CBE5A-C2E0-40BD-9177-86E930C2C6AA}" type="presParOf" srcId="{9A38CF62-29EA-4151-ABE7-E3994BF8706D}" destId="{99E1E14A-5B5A-4F40-B6F4-F39015AD0A33}" srcOrd="17" destOrd="0" presId="urn:microsoft.com/office/officeart/2005/8/layout/list1"/>
    <dgm:cxn modelId="{E6835892-1234-4DF4-9C98-F1A4D14C03CE}" type="presParOf" srcId="{9A38CF62-29EA-4151-ABE7-E3994BF8706D}" destId="{6FD2F6ED-687A-484E-BA06-39172AB0C51F}" srcOrd="18" destOrd="0" presId="urn:microsoft.com/office/officeart/2005/8/layout/list1"/>
    <dgm:cxn modelId="{340B2873-F11A-4011-A5FC-74AB48A5462F}" type="presParOf" srcId="{9A38CF62-29EA-4151-ABE7-E3994BF8706D}" destId="{A5FE0124-9569-4776-9D16-88B80FEDB667}" srcOrd="19" destOrd="0" presId="urn:microsoft.com/office/officeart/2005/8/layout/list1"/>
    <dgm:cxn modelId="{7B4BF444-CD78-4C02-A906-1E072286294E}" type="presParOf" srcId="{9A38CF62-29EA-4151-ABE7-E3994BF8706D}" destId="{C4575868-3FB0-4ABE-A97D-944C3FB644E3}" srcOrd="20" destOrd="0" presId="urn:microsoft.com/office/officeart/2005/8/layout/list1"/>
    <dgm:cxn modelId="{0BDA1525-6916-43B1-AFAF-BAB5EB32149C}" type="presParOf" srcId="{C4575868-3FB0-4ABE-A97D-944C3FB644E3}" destId="{E89EDA32-DA84-4ACB-BB31-914E75C1290C}" srcOrd="0" destOrd="0" presId="urn:microsoft.com/office/officeart/2005/8/layout/list1"/>
    <dgm:cxn modelId="{3B74AB26-A753-4560-AEBD-E260AD9400C6}" type="presParOf" srcId="{C4575868-3FB0-4ABE-A97D-944C3FB644E3}" destId="{CCB1D9D4-3709-49E4-B89B-3C6BAAA4F80E}" srcOrd="1" destOrd="0" presId="urn:microsoft.com/office/officeart/2005/8/layout/list1"/>
    <dgm:cxn modelId="{CA93FD88-D447-4B7C-8E2D-010D27EF1A0D}" type="presParOf" srcId="{9A38CF62-29EA-4151-ABE7-E3994BF8706D}" destId="{5B94242A-59AB-4B09-BE5E-8C986E203464}" srcOrd="21" destOrd="0" presId="urn:microsoft.com/office/officeart/2005/8/layout/list1"/>
    <dgm:cxn modelId="{B2ADBC01-DB5B-46BD-A745-04A93090E9B4}" type="presParOf" srcId="{9A38CF62-29EA-4151-ABE7-E3994BF8706D}" destId="{1CAF8B8B-67D8-4333-98A8-AD6281F2B007}" srcOrd="22" destOrd="0" presId="urn:microsoft.com/office/officeart/2005/8/layout/list1"/>
    <dgm:cxn modelId="{86FF0C7E-D38D-4924-BA12-334763FCAEF3}" type="presParOf" srcId="{9A38CF62-29EA-4151-ABE7-E3994BF8706D}" destId="{9609347B-F6FC-475D-A74C-93611FA7BA75}" srcOrd="23" destOrd="0" presId="urn:microsoft.com/office/officeart/2005/8/layout/list1"/>
    <dgm:cxn modelId="{F2DE3F0C-8B32-4512-BA32-ABC7C1C08B91}" type="presParOf" srcId="{9A38CF62-29EA-4151-ABE7-E3994BF8706D}" destId="{7B95ED57-2676-4EC7-B982-E88A54006006}" srcOrd="24" destOrd="0" presId="urn:microsoft.com/office/officeart/2005/8/layout/list1"/>
    <dgm:cxn modelId="{90579C32-9F24-426F-9F0E-1B35AA1AF5F3}" type="presParOf" srcId="{7B95ED57-2676-4EC7-B982-E88A54006006}" destId="{A4A6ABF3-7F85-4243-8C7E-283B801C7BE6}" srcOrd="0" destOrd="0" presId="urn:microsoft.com/office/officeart/2005/8/layout/list1"/>
    <dgm:cxn modelId="{161DB1AE-4DF2-46C4-A7A0-4F7F4FFCBD4F}" type="presParOf" srcId="{7B95ED57-2676-4EC7-B982-E88A54006006}" destId="{21040171-E309-420F-8997-5DA837979559}" srcOrd="1" destOrd="0" presId="urn:microsoft.com/office/officeart/2005/8/layout/list1"/>
    <dgm:cxn modelId="{F15ACD54-CEE3-4B8F-940C-ABFADE271CCA}" type="presParOf" srcId="{9A38CF62-29EA-4151-ABE7-E3994BF8706D}" destId="{2AC7EAF5-73AD-4224-8A66-6488ABD3AF85}" srcOrd="25" destOrd="0" presId="urn:microsoft.com/office/officeart/2005/8/layout/list1"/>
    <dgm:cxn modelId="{7DC45862-2FCA-49E1-8399-796F0A60BD79}" type="presParOf" srcId="{9A38CF62-29EA-4151-ABE7-E3994BF8706D}" destId="{24EA8810-27E7-4E08-8587-87EB2104FE6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D6EE5-0D05-46AE-AD00-9A21BACF0BE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0CD93DA2-DE3B-49AC-81E8-E9831660887A}">
      <dgm:prSet/>
      <dgm:spPr/>
      <dgm:t>
        <a:bodyPr/>
        <a:lstStyle/>
        <a:p>
          <a:r>
            <a:rPr lang="en-US"/>
            <a:t>LDA is a type of statistical model used for discovering abstract topics within a collection of documents.</a:t>
          </a:r>
        </a:p>
      </dgm:t>
    </dgm:pt>
    <dgm:pt modelId="{F1045293-C1C4-4738-AA05-305F7D1B98BE}" type="parTrans" cxnId="{74DCA473-EBE4-41CE-80D2-947F8CF6B6DF}">
      <dgm:prSet/>
      <dgm:spPr/>
      <dgm:t>
        <a:bodyPr/>
        <a:lstStyle/>
        <a:p>
          <a:endParaRPr lang="en-US"/>
        </a:p>
      </dgm:t>
    </dgm:pt>
    <dgm:pt modelId="{8C674740-077F-43AB-BB33-508A85E73B7C}" type="sibTrans" cxnId="{74DCA473-EBE4-41CE-80D2-947F8CF6B6DF}">
      <dgm:prSet/>
      <dgm:spPr/>
      <dgm:t>
        <a:bodyPr/>
        <a:lstStyle/>
        <a:p>
          <a:endParaRPr lang="en-US"/>
        </a:p>
      </dgm:t>
    </dgm:pt>
    <dgm:pt modelId="{3CA7F09C-6B83-458A-A429-7FA6FCAB460E}">
      <dgm:prSet/>
      <dgm:spPr/>
      <dgm:t>
        <a:bodyPr/>
        <a:lstStyle/>
        <a:p>
          <a:r>
            <a:rPr lang="en-US"/>
            <a:t>It uncovers underlying themes by grouping words that frequently occur together across documents.</a:t>
          </a:r>
        </a:p>
      </dgm:t>
    </dgm:pt>
    <dgm:pt modelId="{BBB032F2-44C5-4E62-ACE7-77267B1C855C}" type="parTrans" cxnId="{B38237B6-4268-4E74-9A93-391FB6B322DE}">
      <dgm:prSet/>
      <dgm:spPr/>
      <dgm:t>
        <a:bodyPr/>
        <a:lstStyle/>
        <a:p>
          <a:endParaRPr lang="en-US"/>
        </a:p>
      </dgm:t>
    </dgm:pt>
    <dgm:pt modelId="{FACBEE47-98A3-48AD-860D-E6F8F9C5AAA5}" type="sibTrans" cxnId="{B38237B6-4268-4E74-9A93-391FB6B322DE}">
      <dgm:prSet/>
      <dgm:spPr/>
      <dgm:t>
        <a:bodyPr/>
        <a:lstStyle/>
        <a:p>
          <a:endParaRPr lang="en-US"/>
        </a:p>
      </dgm:t>
    </dgm:pt>
    <dgm:pt modelId="{3AF8F3B8-3CA4-432E-B7AB-559E5B89A4B0}">
      <dgm:prSet/>
      <dgm:spPr/>
      <dgm:t>
        <a:bodyPr/>
        <a:lstStyle/>
        <a:p>
          <a:r>
            <a:rPr lang="en-US"/>
            <a:t>Widely used in text mining and natural language processing to organize and understand large sets of textual data.</a:t>
          </a:r>
        </a:p>
      </dgm:t>
    </dgm:pt>
    <dgm:pt modelId="{4E103307-F504-41E2-8C22-75829C5848A6}" type="parTrans" cxnId="{1D08DAD2-EE37-45DB-B14D-6A69663D0B91}">
      <dgm:prSet/>
      <dgm:spPr/>
      <dgm:t>
        <a:bodyPr/>
        <a:lstStyle/>
        <a:p>
          <a:endParaRPr lang="en-US"/>
        </a:p>
      </dgm:t>
    </dgm:pt>
    <dgm:pt modelId="{2724CCA9-1A6E-4950-BB57-7A35B85C4A06}" type="sibTrans" cxnId="{1D08DAD2-EE37-45DB-B14D-6A69663D0B91}">
      <dgm:prSet/>
      <dgm:spPr/>
      <dgm:t>
        <a:bodyPr/>
        <a:lstStyle/>
        <a:p>
          <a:endParaRPr lang="en-US"/>
        </a:p>
      </dgm:t>
    </dgm:pt>
    <dgm:pt modelId="{A26F2744-C327-4DB2-B9E0-5F77D4FAEE16}">
      <dgm:prSet/>
      <dgm:spPr/>
      <dgm:t>
        <a:bodyPr/>
        <a:lstStyle/>
        <a:p>
          <a:r>
            <a:rPr lang="en-US"/>
            <a:t>LDA helps in extracting meaningful patterns and topics, making large volumes of text data more manageable and interpretable.</a:t>
          </a:r>
        </a:p>
      </dgm:t>
    </dgm:pt>
    <dgm:pt modelId="{C98A7042-6A9F-4DAC-A288-FADD158087A9}" type="parTrans" cxnId="{9B1F146F-7D49-4B4E-8323-C005458FC1DA}">
      <dgm:prSet/>
      <dgm:spPr/>
      <dgm:t>
        <a:bodyPr/>
        <a:lstStyle/>
        <a:p>
          <a:endParaRPr lang="en-US"/>
        </a:p>
      </dgm:t>
    </dgm:pt>
    <dgm:pt modelId="{2C2C3994-9034-4C70-B875-0026CE38BB35}" type="sibTrans" cxnId="{9B1F146F-7D49-4B4E-8323-C005458FC1DA}">
      <dgm:prSet/>
      <dgm:spPr/>
      <dgm:t>
        <a:bodyPr/>
        <a:lstStyle/>
        <a:p>
          <a:endParaRPr lang="en-US"/>
        </a:p>
      </dgm:t>
    </dgm:pt>
    <dgm:pt modelId="{A0F44548-5268-4386-9D71-734B629D474B}">
      <dgm:prSet/>
      <dgm:spPr/>
      <dgm:t>
        <a:bodyPr/>
        <a:lstStyle/>
        <a:p>
          <a:r>
            <a:rPr lang="en-US"/>
            <a:t>Assumes each document is a mixture of topics, and each topic is a mixture of words. This helps in categorizing texts based on their topic composition.</a:t>
          </a:r>
        </a:p>
      </dgm:t>
    </dgm:pt>
    <dgm:pt modelId="{6C34FB8B-3AF5-4F35-B3B4-A2C13FA1620A}" type="parTrans" cxnId="{388AE412-E280-4713-A2A7-BBDDFA4F7267}">
      <dgm:prSet/>
      <dgm:spPr/>
      <dgm:t>
        <a:bodyPr/>
        <a:lstStyle/>
        <a:p>
          <a:endParaRPr lang="en-US"/>
        </a:p>
      </dgm:t>
    </dgm:pt>
    <dgm:pt modelId="{D1AEB0F3-769D-460F-AA85-1C0D4B0E79BB}" type="sibTrans" cxnId="{388AE412-E280-4713-A2A7-BBDDFA4F7267}">
      <dgm:prSet/>
      <dgm:spPr/>
      <dgm:t>
        <a:bodyPr/>
        <a:lstStyle/>
        <a:p>
          <a:endParaRPr lang="en-US"/>
        </a:p>
      </dgm:t>
    </dgm:pt>
    <dgm:pt modelId="{4855667E-4C6B-4216-9C22-F9FD3766B348}" type="pres">
      <dgm:prSet presAssocID="{A55D6EE5-0D05-46AE-AD00-9A21BACF0BE4}" presName="outerComposite" presStyleCnt="0">
        <dgm:presLayoutVars>
          <dgm:chMax val="5"/>
          <dgm:dir/>
          <dgm:resizeHandles val="exact"/>
        </dgm:presLayoutVars>
      </dgm:prSet>
      <dgm:spPr/>
    </dgm:pt>
    <dgm:pt modelId="{03D71CA6-AD35-47AC-A6D2-90B3627B6B8E}" type="pres">
      <dgm:prSet presAssocID="{A55D6EE5-0D05-46AE-AD00-9A21BACF0BE4}" presName="dummyMaxCanvas" presStyleCnt="0">
        <dgm:presLayoutVars/>
      </dgm:prSet>
      <dgm:spPr/>
    </dgm:pt>
    <dgm:pt modelId="{D5F0CABC-68F8-4DD7-8585-381CB5D5BFCE}" type="pres">
      <dgm:prSet presAssocID="{A55D6EE5-0D05-46AE-AD00-9A21BACF0BE4}" presName="FiveNodes_1" presStyleLbl="node1" presStyleIdx="0" presStyleCnt="5">
        <dgm:presLayoutVars>
          <dgm:bulletEnabled val="1"/>
        </dgm:presLayoutVars>
      </dgm:prSet>
      <dgm:spPr/>
    </dgm:pt>
    <dgm:pt modelId="{6F2293E8-A026-4FB4-A517-E13E8937784B}" type="pres">
      <dgm:prSet presAssocID="{A55D6EE5-0D05-46AE-AD00-9A21BACF0BE4}" presName="FiveNodes_2" presStyleLbl="node1" presStyleIdx="1" presStyleCnt="5">
        <dgm:presLayoutVars>
          <dgm:bulletEnabled val="1"/>
        </dgm:presLayoutVars>
      </dgm:prSet>
      <dgm:spPr/>
    </dgm:pt>
    <dgm:pt modelId="{2BEC6CDC-0BAB-4530-80E3-D5189196FAAF}" type="pres">
      <dgm:prSet presAssocID="{A55D6EE5-0D05-46AE-AD00-9A21BACF0BE4}" presName="FiveNodes_3" presStyleLbl="node1" presStyleIdx="2" presStyleCnt="5">
        <dgm:presLayoutVars>
          <dgm:bulletEnabled val="1"/>
        </dgm:presLayoutVars>
      </dgm:prSet>
      <dgm:spPr/>
    </dgm:pt>
    <dgm:pt modelId="{6E5CEA1A-057A-4216-B2E5-9391C78AE743}" type="pres">
      <dgm:prSet presAssocID="{A55D6EE5-0D05-46AE-AD00-9A21BACF0BE4}" presName="FiveNodes_4" presStyleLbl="node1" presStyleIdx="3" presStyleCnt="5">
        <dgm:presLayoutVars>
          <dgm:bulletEnabled val="1"/>
        </dgm:presLayoutVars>
      </dgm:prSet>
      <dgm:spPr/>
    </dgm:pt>
    <dgm:pt modelId="{FAD471BA-3683-4D37-BB17-4CB40CAFD993}" type="pres">
      <dgm:prSet presAssocID="{A55D6EE5-0D05-46AE-AD00-9A21BACF0BE4}" presName="FiveNodes_5" presStyleLbl="node1" presStyleIdx="4" presStyleCnt="5">
        <dgm:presLayoutVars>
          <dgm:bulletEnabled val="1"/>
        </dgm:presLayoutVars>
      </dgm:prSet>
      <dgm:spPr/>
    </dgm:pt>
    <dgm:pt modelId="{211A77DE-3ECB-41F5-BD8F-0ACBDBF32566}" type="pres">
      <dgm:prSet presAssocID="{A55D6EE5-0D05-46AE-AD00-9A21BACF0BE4}" presName="FiveConn_1-2" presStyleLbl="fgAccFollowNode1" presStyleIdx="0" presStyleCnt="4">
        <dgm:presLayoutVars>
          <dgm:bulletEnabled val="1"/>
        </dgm:presLayoutVars>
      </dgm:prSet>
      <dgm:spPr/>
    </dgm:pt>
    <dgm:pt modelId="{CA582B60-178F-4FB1-856D-5A5BCB939329}" type="pres">
      <dgm:prSet presAssocID="{A55D6EE5-0D05-46AE-AD00-9A21BACF0BE4}" presName="FiveConn_2-3" presStyleLbl="fgAccFollowNode1" presStyleIdx="1" presStyleCnt="4">
        <dgm:presLayoutVars>
          <dgm:bulletEnabled val="1"/>
        </dgm:presLayoutVars>
      </dgm:prSet>
      <dgm:spPr/>
    </dgm:pt>
    <dgm:pt modelId="{29E3F10E-0F0E-4851-87C9-9C1981DCABBB}" type="pres">
      <dgm:prSet presAssocID="{A55D6EE5-0D05-46AE-AD00-9A21BACF0BE4}" presName="FiveConn_3-4" presStyleLbl="fgAccFollowNode1" presStyleIdx="2" presStyleCnt="4">
        <dgm:presLayoutVars>
          <dgm:bulletEnabled val="1"/>
        </dgm:presLayoutVars>
      </dgm:prSet>
      <dgm:spPr/>
    </dgm:pt>
    <dgm:pt modelId="{6A57B907-7BE5-466B-8712-C1EBA5B32316}" type="pres">
      <dgm:prSet presAssocID="{A55D6EE5-0D05-46AE-AD00-9A21BACF0BE4}" presName="FiveConn_4-5" presStyleLbl="fgAccFollowNode1" presStyleIdx="3" presStyleCnt="4">
        <dgm:presLayoutVars>
          <dgm:bulletEnabled val="1"/>
        </dgm:presLayoutVars>
      </dgm:prSet>
      <dgm:spPr/>
    </dgm:pt>
    <dgm:pt modelId="{97F94F9E-50A5-4A2D-B091-C6D8FDB9AF77}" type="pres">
      <dgm:prSet presAssocID="{A55D6EE5-0D05-46AE-AD00-9A21BACF0BE4}" presName="FiveNodes_1_text" presStyleLbl="node1" presStyleIdx="4" presStyleCnt="5">
        <dgm:presLayoutVars>
          <dgm:bulletEnabled val="1"/>
        </dgm:presLayoutVars>
      </dgm:prSet>
      <dgm:spPr/>
    </dgm:pt>
    <dgm:pt modelId="{9AD343A9-E05A-433B-AF45-4FA2A97F5F23}" type="pres">
      <dgm:prSet presAssocID="{A55D6EE5-0D05-46AE-AD00-9A21BACF0BE4}" presName="FiveNodes_2_text" presStyleLbl="node1" presStyleIdx="4" presStyleCnt="5">
        <dgm:presLayoutVars>
          <dgm:bulletEnabled val="1"/>
        </dgm:presLayoutVars>
      </dgm:prSet>
      <dgm:spPr/>
    </dgm:pt>
    <dgm:pt modelId="{0967D18A-9240-4A82-802D-D28AEE1208A1}" type="pres">
      <dgm:prSet presAssocID="{A55D6EE5-0D05-46AE-AD00-9A21BACF0BE4}" presName="FiveNodes_3_text" presStyleLbl="node1" presStyleIdx="4" presStyleCnt="5">
        <dgm:presLayoutVars>
          <dgm:bulletEnabled val="1"/>
        </dgm:presLayoutVars>
      </dgm:prSet>
      <dgm:spPr/>
    </dgm:pt>
    <dgm:pt modelId="{E0DD3CAA-B7EE-49DB-911B-A552D432E543}" type="pres">
      <dgm:prSet presAssocID="{A55D6EE5-0D05-46AE-AD00-9A21BACF0BE4}" presName="FiveNodes_4_text" presStyleLbl="node1" presStyleIdx="4" presStyleCnt="5">
        <dgm:presLayoutVars>
          <dgm:bulletEnabled val="1"/>
        </dgm:presLayoutVars>
      </dgm:prSet>
      <dgm:spPr/>
    </dgm:pt>
    <dgm:pt modelId="{13DF550C-3B61-4B3C-8ACD-FA2CAC07EE5F}" type="pres">
      <dgm:prSet presAssocID="{A55D6EE5-0D05-46AE-AD00-9A21BACF0BE4}" presName="FiveNodes_5_text" presStyleLbl="node1" presStyleIdx="4" presStyleCnt="5">
        <dgm:presLayoutVars>
          <dgm:bulletEnabled val="1"/>
        </dgm:presLayoutVars>
      </dgm:prSet>
      <dgm:spPr/>
    </dgm:pt>
  </dgm:ptLst>
  <dgm:cxnLst>
    <dgm:cxn modelId="{CD298008-CF2C-4538-B22A-657DDD69EA7F}" type="presOf" srcId="{3CA7F09C-6B83-458A-A429-7FA6FCAB460E}" destId="{9AD343A9-E05A-433B-AF45-4FA2A97F5F23}" srcOrd="1" destOrd="0" presId="urn:microsoft.com/office/officeart/2005/8/layout/vProcess5"/>
    <dgm:cxn modelId="{388AE412-E280-4713-A2A7-BBDDFA4F7267}" srcId="{A55D6EE5-0D05-46AE-AD00-9A21BACF0BE4}" destId="{A0F44548-5268-4386-9D71-734B629D474B}" srcOrd="4" destOrd="0" parTransId="{6C34FB8B-3AF5-4F35-B3B4-A2C13FA1620A}" sibTransId="{D1AEB0F3-769D-460F-AA85-1C0D4B0E79BB}"/>
    <dgm:cxn modelId="{0A4ADA24-BC70-49C2-B5F4-79A996687357}" type="presOf" srcId="{2C2C3994-9034-4C70-B875-0026CE38BB35}" destId="{6A57B907-7BE5-466B-8712-C1EBA5B32316}" srcOrd="0" destOrd="0" presId="urn:microsoft.com/office/officeart/2005/8/layout/vProcess5"/>
    <dgm:cxn modelId="{064D5833-E7E3-487C-8E74-4A7E7A56E62E}" type="presOf" srcId="{3AF8F3B8-3CA4-432E-B7AB-559E5B89A4B0}" destId="{2BEC6CDC-0BAB-4530-80E3-D5189196FAAF}" srcOrd="0" destOrd="0" presId="urn:microsoft.com/office/officeart/2005/8/layout/vProcess5"/>
    <dgm:cxn modelId="{304BA936-D36E-4E86-AFE9-CF27CC770BA5}" type="presOf" srcId="{A55D6EE5-0D05-46AE-AD00-9A21BACF0BE4}" destId="{4855667E-4C6B-4216-9C22-F9FD3766B348}" srcOrd="0" destOrd="0" presId="urn:microsoft.com/office/officeart/2005/8/layout/vProcess5"/>
    <dgm:cxn modelId="{83BF1E3C-1831-4C9D-91C9-49CFFF9A8BE9}" type="presOf" srcId="{0CD93DA2-DE3B-49AC-81E8-E9831660887A}" destId="{97F94F9E-50A5-4A2D-B091-C6D8FDB9AF77}" srcOrd="1" destOrd="0" presId="urn:microsoft.com/office/officeart/2005/8/layout/vProcess5"/>
    <dgm:cxn modelId="{D1B2483C-991C-4EBC-B4C3-07C56553DDA4}" type="presOf" srcId="{2724CCA9-1A6E-4950-BB57-7A35B85C4A06}" destId="{29E3F10E-0F0E-4851-87C9-9C1981DCABBB}" srcOrd="0" destOrd="0" presId="urn:microsoft.com/office/officeart/2005/8/layout/vProcess5"/>
    <dgm:cxn modelId="{61FD1060-CF6B-4B0E-AEB0-DF775C3DA062}" type="presOf" srcId="{FACBEE47-98A3-48AD-860D-E6F8F9C5AAA5}" destId="{CA582B60-178F-4FB1-856D-5A5BCB939329}" srcOrd="0" destOrd="0" presId="urn:microsoft.com/office/officeart/2005/8/layout/vProcess5"/>
    <dgm:cxn modelId="{9B1F146F-7D49-4B4E-8323-C005458FC1DA}" srcId="{A55D6EE5-0D05-46AE-AD00-9A21BACF0BE4}" destId="{A26F2744-C327-4DB2-B9E0-5F77D4FAEE16}" srcOrd="3" destOrd="0" parTransId="{C98A7042-6A9F-4DAC-A288-FADD158087A9}" sibTransId="{2C2C3994-9034-4C70-B875-0026CE38BB35}"/>
    <dgm:cxn modelId="{74DCA473-EBE4-41CE-80D2-947F8CF6B6DF}" srcId="{A55D6EE5-0D05-46AE-AD00-9A21BACF0BE4}" destId="{0CD93DA2-DE3B-49AC-81E8-E9831660887A}" srcOrd="0" destOrd="0" parTransId="{F1045293-C1C4-4738-AA05-305F7D1B98BE}" sibTransId="{8C674740-077F-43AB-BB33-508A85E73B7C}"/>
    <dgm:cxn modelId="{40DFC173-8AAF-455F-A930-E66F4F774640}" type="presOf" srcId="{A26F2744-C327-4DB2-B9E0-5F77D4FAEE16}" destId="{E0DD3CAA-B7EE-49DB-911B-A552D432E543}" srcOrd="1" destOrd="0" presId="urn:microsoft.com/office/officeart/2005/8/layout/vProcess5"/>
    <dgm:cxn modelId="{2CD1AA57-F0A0-4710-B5E4-AF0961C66130}" type="presOf" srcId="{A0F44548-5268-4386-9D71-734B629D474B}" destId="{FAD471BA-3683-4D37-BB17-4CB40CAFD993}" srcOrd="0" destOrd="0" presId="urn:microsoft.com/office/officeart/2005/8/layout/vProcess5"/>
    <dgm:cxn modelId="{6967EF90-6BEF-40DC-BEC7-B00AAB774BB0}" type="presOf" srcId="{3AF8F3B8-3CA4-432E-B7AB-559E5B89A4B0}" destId="{0967D18A-9240-4A82-802D-D28AEE1208A1}" srcOrd="1" destOrd="0" presId="urn:microsoft.com/office/officeart/2005/8/layout/vProcess5"/>
    <dgm:cxn modelId="{F56B52AF-0C6A-4A12-ACA7-58A8BB5A4AC4}" type="presOf" srcId="{A0F44548-5268-4386-9D71-734B629D474B}" destId="{13DF550C-3B61-4B3C-8ACD-FA2CAC07EE5F}" srcOrd="1" destOrd="0" presId="urn:microsoft.com/office/officeart/2005/8/layout/vProcess5"/>
    <dgm:cxn modelId="{B38237B6-4268-4E74-9A93-391FB6B322DE}" srcId="{A55D6EE5-0D05-46AE-AD00-9A21BACF0BE4}" destId="{3CA7F09C-6B83-458A-A429-7FA6FCAB460E}" srcOrd="1" destOrd="0" parTransId="{BBB032F2-44C5-4E62-ACE7-77267B1C855C}" sibTransId="{FACBEE47-98A3-48AD-860D-E6F8F9C5AAA5}"/>
    <dgm:cxn modelId="{AF4234CE-9AFD-423A-8EB3-F4CF8567FA80}" type="presOf" srcId="{8C674740-077F-43AB-BB33-508A85E73B7C}" destId="{211A77DE-3ECB-41F5-BD8F-0ACBDBF32566}" srcOrd="0" destOrd="0" presId="urn:microsoft.com/office/officeart/2005/8/layout/vProcess5"/>
    <dgm:cxn modelId="{1D08DAD2-EE37-45DB-B14D-6A69663D0B91}" srcId="{A55D6EE5-0D05-46AE-AD00-9A21BACF0BE4}" destId="{3AF8F3B8-3CA4-432E-B7AB-559E5B89A4B0}" srcOrd="2" destOrd="0" parTransId="{4E103307-F504-41E2-8C22-75829C5848A6}" sibTransId="{2724CCA9-1A6E-4950-BB57-7A35B85C4A06}"/>
    <dgm:cxn modelId="{737BAFD4-639D-4B0C-88D4-ED9E71AAB731}" type="presOf" srcId="{3CA7F09C-6B83-458A-A429-7FA6FCAB460E}" destId="{6F2293E8-A026-4FB4-A517-E13E8937784B}" srcOrd="0" destOrd="0" presId="urn:microsoft.com/office/officeart/2005/8/layout/vProcess5"/>
    <dgm:cxn modelId="{7B8AADD6-2440-4696-885F-FAB9C310EC41}" type="presOf" srcId="{A26F2744-C327-4DB2-B9E0-5F77D4FAEE16}" destId="{6E5CEA1A-057A-4216-B2E5-9391C78AE743}" srcOrd="0" destOrd="0" presId="urn:microsoft.com/office/officeart/2005/8/layout/vProcess5"/>
    <dgm:cxn modelId="{CC611AE0-3046-449C-BD81-B2B161F68D54}" type="presOf" srcId="{0CD93DA2-DE3B-49AC-81E8-E9831660887A}" destId="{D5F0CABC-68F8-4DD7-8585-381CB5D5BFCE}" srcOrd="0" destOrd="0" presId="urn:microsoft.com/office/officeart/2005/8/layout/vProcess5"/>
    <dgm:cxn modelId="{7777A82E-C9D3-49DA-B135-36096357D754}" type="presParOf" srcId="{4855667E-4C6B-4216-9C22-F9FD3766B348}" destId="{03D71CA6-AD35-47AC-A6D2-90B3627B6B8E}" srcOrd="0" destOrd="0" presId="urn:microsoft.com/office/officeart/2005/8/layout/vProcess5"/>
    <dgm:cxn modelId="{106C028D-6E19-4936-A853-E2C39F7C4C43}" type="presParOf" srcId="{4855667E-4C6B-4216-9C22-F9FD3766B348}" destId="{D5F0CABC-68F8-4DD7-8585-381CB5D5BFCE}" srcOrd="1" destOrd="0" presId="urn:microsoft.com/office/officeart/2005/8/layout/vProcess5"/>
    <dgm:cxn modelId="{5043782D-EBA3-4B6C-9804-A0B810ECAEC0}" type="presParOf" srcId="{4855667E-4C6B-4216-9C22-F9FD3766B348}" destId="{6F2293E8-A026-4FB4-A517-E13E8937784B}" srcOrd="2" destOrd="0" presId="urn:microsoft.com/office/officeart/2005/8/layout/vProcess5"/>
    <dgm:cxn modelId="{867EAA4A-D357-4672-B112-C32E7BFA27A8}" type="presParOf" srcId="{4855667E-4C6B-4216-9C22-F9FD3766B348}" destId="{2BEC6CDC-0BAB-4530-80E3-D5189196FAAF}" srcOrd="3" destOrd="0" presId="urn:microsoft.com/office/officeart/2005/8/layout/vProcess5"/>
    <dgm:cxn modelId="{23A0D385-7B5D-4BC6-994A-EDD28DF9E5A2}" type="presParOf" srcId="{4855667E-4C6B-4216-9C22-F9FD3766B348}" destId="{6E5CEA1A-057A-4216-B2E5-9391C78AE743}" srcOrd="4" destOrd="0" presId="urn:microsoft.com/office/officeart/2005/8/layout/vProcess5"/>
    <dgm:cxn modelId="{815234A2-D2D3-415C-994B-EAC3C061765F}" type="presParOf" srcId="{4855667E-4C6B-4216-9C22-F9FD3766B348}" destId="{FAD471BA-3683-4D37-BB17-4CB40CAFD993}" srcOrd="5" destOrd="0" presId="urn:microsoft.com/office/officeart/2005/8/layout/vProcess5"/>
    <dgm:cxn modelId="{8B67F333-EE91-46E8-BFA4-2E925DF9F08A}" type="presParOf" srcId="{4855667E-4C6B-4216-9C22-F9FD3766B348}" destId="{211A77DE-3ECB-41F5-BD8F-0ACBDBF32566}" srcOrd="6" destOrd="0" presId="urn:microsoft.com/office/officeart/2005/8/layout/vProcess5"/>
    <dgm:cxn modelId="{FF3A686E-ED02-46C7-8EEE-4960E0601417}" type="presParOf" srcId="{4855667E-4C6B-4216-9C22-F9FD3766B348}" destId="{CA582B60-178F-4FB1-856D-5A5BCB939329}" srcOrd="7" destOrd="0" presId="urn:microsoft.com/office/officeart/2005/8/layout/vProcess5"/>
    <dgm:cxn modelId="{9C3A032E-F0B9-436C-BC08-826C4FD2852F}" type="presParOf" srcId="{4855667E-4C6B-4216-9C22-F9FD3766B348}" destId="{29E3F10E-0F0E-4851-87C9-9C1981DCABBB}" srcOrd="8" destOrd="0" presId="urn:microsoft.com/office/officeart/2005/8/layout/vProcess5"/>
    <dgm:cxn modelId="{0D21D7FD-6056-4D0E-BA7F-0BBD392DF17F}" type="presParOf" srcId="{4855667E-4C6B-4216-9C22-F9FD3766B348}" destId="{6A57B907-7BE5-466B-8712-C1EBA5B32316}" srcOrd="9" destOrd="0" presId="urn:microsoft.com/office/officeart/2005/8/layout/vProcess5"/>
    <dgm:cxn modelId="{C1A8B9AC-3C5B-4082-9BE9-5F929962B523}" type="presParOf" srcId="{4855667E-4C6B-4216-9C22-F9FD3766B348}" destId="{97F94F9E-50A5-4A2D-B091-C6D8FDB9AF77}" srcOrd="10" destOrd="0" presId="urn:microsoft.com/office/officeart/2005/8/layout/vProcess5"/>
    <dgm:cxn modelId="{D20AEFC0-6323-483D-A863-A03B1DCF7102}" type="presParOf" srcId="{4855667E-4C6B-4216-9C22-F9FD3766B348}" destId="{9AD343A9-E05A-433B-AF45-4FA2A97F5F23}" srcOrd="11" destOrd="0" presId="urn:microsoft.com/office/officeart/2005/8/layout/vProcess5"/>
    <dgm:cxn modelId="{F48BDE7F-F65B-4A35-ABCD-5BBD3516F5E1}" type="presParOf" srcId="{4855667E-4C6B-4216-9C22-F9FD3766B348}" destId="{0967D18A-9240-4A82-802D-D28AEE1208A1}" srcOrd="12" destOrd="0" presId="urn:microsoft.com/office/officeart/2005/8/layout/vProcess5"/>
    <dgm:cxn modelId="{37D01285-6313-434B-8139-4A7F8B674437}" type="presParOf" srcId="{4855667E-4C6B-4216-9C22-F9FD3766B348}" destId="{E0DD3CAA-B7EE-49DB-911B-A552D432E543}" srcOrd="13" destOrd="0" presId="urn:microsoft.com/office/officeart/2005/8/layout/vProcess5"/>
    <dgm:cxn modelId="{96867263-70D5-4A83-B9DE-C0394FB13BE1}" type="presParOf" srcId="{4855667E-4C6B-4216-9C22-F9FD3766B348}" destId="{13DF550C-3B61-4B3C-8ACD-FA2CAC07EE5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E4E3-69F8-4A93-8F7C-DD7C373BD42F}">
      <dsp:nvSpPr>
        <dsp:cNvPr id="0" name=""/>
        <dsp:cNvSpPr/>
      </dsp:nvSpPr>
      <dsp:spPr>
        <a:xfrm>
          <a:off x="351733"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AA07C-1D9F-4BBF-A207-1B5D1A4EEE36}">
      <dsp:nvSpPr>
        <dsp:cNvPr id="0" name=""/>
        <dsp:cNvSpPr/>
      </dsp:nvSpPr>
      <dsp:spPr>
        <a:xfrm>
          <a:off x="583448" y="1009349"/>
          <a:ext cx="623847" cy="623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65C55-6C8B-4D40-85A0-27C15A1A874C}">
      <dsp:nvSpPr>
        <dsp:cNvPr id="0" name=""/>
        <dsp:cNvSpPr/>
      </dsp:nvSpPr>
      <dsp:spPr>
        <a:xfrm>
          <a:off x="4161"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Understanding Linguistic </a:t>
          </a:r>
        </a:p>
      </dsp:txBody>
      <dsp:txXfrm>
        <a:off x="4161" y="2203572"/>
        <a:ext cx="1782421" cy="712968"/>
      </dsp:txXfrm>
    </dsp:sp>
    <dsp:sp modelId="{DD333F58-D843-4EE8-BD2F-B678C387E796}">
      <dsp:nvSpPr>
        <dsp:cNvPr id="0" name=""/>
        <dsp:cNvSpPr/>
      </dsp:nvSpPr>
      <dsp:spPr>
        <a:xfrm>
          <a:off x="2446079"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7EB2F-7307-4390-8A64-900089051C2E}">
      <dsp:nvSpPr>
        <dsp:cNvPr id="0" name=""/>
        <dsp:cNvSpPr/>
      </dsp:nvSpPr>
      <dsp:spPr>
        <a:xfrm>
          <a:off x="2677794" y="1009349"/>
          <a:ext cx="623847" cy="623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7F1AFE-B48A-4A4E-9551-407DCAEAC5CB}">
      <dsp:nvSpPr>
        <dsp:cNvPr id="0" name=""/>
        <dsp:cNvSpPr/>
      </dsp:nvSpPr>
      <dsp:spPr>
        <a:xfrm>
          <a:off x="2098507"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Efficient Text Processing </a:t>
          </a:r>
        </a:p>
      </dsp:txBody>
      <dsp:txXfrm>
        <a:off x="2098507" y="2203572"/>
        <a:ext cx="1782421" cy="712968"/>
      </dsp:txXfrm>
    </dsp:sp>
    <dsp:sp modelId="{E8774658-2AF5-419F-8BC2-D73E68373EB2}">
      <dsp:nvSpPr>
        <dsp:cNvPr id="0" name=""/>
        <dsp:cNvSpPr/>
      </dsp:nvSpPr>
      <dsp:spPr>
        <a:xfrm>
          <a:off x="4540425"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20395-B717-4CE7-9ECB-8537C5E5B64E}">
      <dsp:nvSpPr>
        <dsp:cNvPr id="0" name=""/>
        <dsp:cNvSpPr/>
      </dsp:nvSpPr>
      <dsp:spPr>
        <a:xfrm>
          <a:off x="4772140" y="1009349"/>
          <a:ext cx="623847" cy="623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010D3-18D8-4B69-8580-2D46E7DE809B}">
      <dsp:nvSpPr>
        <dsp:cNvPr id="0" name=""/>
        <dsp:cNvSpPr/>
      </dsp:nvSpPr>
      <dsp:spPr>
        <a:xfrm>
          <a:off x="4192853"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Customized Processing for Each Language </a:t>
          </a:r>
        </a:p>
      </dsp:txBody>
      <dsp:txXfrm>
        <a:off x="4192853" y="2203572"/>
        <a:ext cx="1782421" cy="712968"/>
      </dsp:txXfrm>
    </dsp:sp>
    <dsp:sp modelId="{B05D538C-ABF7-4E02-B059-15614AC0199A}">
      <dsp:nvSpPr>
        <dsp:cNvPr id="0" name=""/>
        <dsp:cNvSpPr/>
      </dsp:nvSpPr>
      <dsp:spPr>
        <a:xfrm>
          <a:off x="6634771"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15B34-C854-4090-B1FD-14D35C6A653E}">
      <dsp:nvSpPr>
        <dsp:cNvPr id="0" name=""/>
        <dsp:cNvSpPr/>
      </dsp:nvSpPr>
      <dsp:spPr>
        <a:xfrm>
          <a:off x="6866485" y="1009349"/>
          <a:ext cx="623847" cy="623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E92E2-09E1-4B87-996C-9839D67CC581}">
      <dsp:nvSpPr>
        <dsp:cNvPr id="0" name=""/>
        <dsp:cNvSpPr/>
      </dsp:nvSpPr>
      <dsp:spPr>
        <a:xfrm>
          <a:off x="6287198"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Enhancing Summarization Accuracy</a:t>
          </a:r>
        </a:p>
      </dsp:txBody>
      <dsp:txXfrm>
        <a:off x="6287198" y="2203572"/>
        <a:ext cx="1782421" cy="712968"/>
      </dsp:txXfrm>
    </dsp:sp>
    <dsp:sp modelId="{6CC822D2-4A7E-4A27-B735-0D0766292B6A}">
      <dsp:nvSpPr>
        <dsp:cNvPr id="0" name=""/>
        <dsp:cNvSpPr/>
      </dsp:nvSpPr>
      <dsp:spPr>
        <a:xfrm>
          <a:off x="8729116"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A3EFE-CCC3-4380-B185-644632F4E4F6}">
      <dsp:nvSpPr>
        <dsp:cNvPr id="0" name=""/>
        <dsp:cNvSpPr/>
      </dsp:nvSpPr>
      <dsp:spPr>
        <a:xfrm>
          <a:off x="8960831" y="1009349"/>
          <a:ext cx="623847" cy="623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A2F26-3F29-4F51-B4E0-F43EFDBF45FF}">
      <dsp:nvSpPr>
        <dsp:cNvPr id="0" name=""/>
        <dsp:cNvSpPr/>
      </dsp:nvSpPr>
      <dsp:spPr>
        <a:xfrm>
          <a:off x="8381544"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Scalability and Adaptability </a:t>
          </a:r>
        </a:p>
      </dsp:txBody>
      <dsp:txXfrm>
        <a:off x="8381544" y="2203572"/>
        <a:ext cx="1782421" cy="712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E189C-FB64-4F99-AFD8-2AC8AF1A9744}">
      <dsp:nvSpPr>
        <dsp:cNvPr id="0" name=""/>
        <dsp:cNvSpPr/>
      </dsp:nvSpPr>
      <dsp:spPr>
        <a:xfrm>
          <a:off x="0" y="354815"/>
          <a:ext cx="6364224"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AFF5F3-D5B7-4EAD-B99C-BD36E05656EF}">
      <dsp:nvSpPr>
        <dsp:cNvPr id="0" name=""/>
        <dsp:cNvSpPr/>
      </dsp:nvSpPr>
      <dsp:spPr>
        <a:xfrm>
          <a:off x="318211" y="103895"/>
          <a:ext cx="4454956"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Deep Linguistic Understanding </a:t>
          </a:r>
        </a:p>
      </dsp:txBody>
      <dsp:txXfrm>
        <a:off x="342709" y="128393"/>
        <a:ext cx="4405960" cy="452844"/>
      </dsp:txXfrm>
    </dsp:sp>
    <dsp:sp modelId="{ABF3DA2F-A370-4633-A416-A773CA8E3D37}">
      <dsp:nvSpPr>
        <dsp:cNvPr id="0" name=""/>
        <dsp:cNvSpPr/>
      </dsp:nvSpPr>
      <dsp:spPr>
        <a:xfrm>
          <a:off x="0" y="1125935"/>
          <a:ext cx="6364224" cy="428400"/>
        </a:xfrm>
        <a:prstGeom prst="rect">
          <a:avLst/>
        </a:prstGeom>
        <a:solidFill>
          <a:schemeClr val="lt1">
            <a:alpha val="90000"/>
            <a:hueOff val="0"/>
            <a:satOff val="0"/>
            <a:lumOff val="0"/>
            <a:alphaOff val="0"/>
          </a:schemeClr>
        </a:solidFill>
        <a:ln w="12700" cap="flat" cmpd="sng" algn="ctr">
          <a:solidFill>
            <a:schemeClr val="accent2">
              <a:hueOff val="-408258"/>
              <a:satOff val="-1886"/>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EB8E3D-CDF7-48EE-9166-5431F359F012}">
      <dsp:nvSpPr>
        <dsp:cNvPr id="0" name=""/>
        <dsp:cNvSpPr/>
      </dsp:nvSpPr>
      <dsp:spPr>
        <a:xfrm>
          <a:off x="318211" y="875015"/>
          <a:ext cx="4454956" cy="501840"/>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Handling Complex Language Structures</a:t>
          </a:r>
        </a:p>
      </dsp:txBody>
      <dsp:txXfrm>
        <a:off x="342709" y="899513"/>
        <a:ext cx="4405960" cy="452844"/>
      </dsp:txXfrm>
    </dsp:sp>
    <dsp:sp modelId="{D0E40F3F-EBC5-4378-A115-C48311F63294}">
      <dsp:nvSpPr>
        <dsp:cNvPr id="0" name=""/>
        <dsp:cNvSpPr/>
      </dsp:nvSpPr>
      <dsp:spPr>
        <a:xfrm>
          <a:off x="0" y="1897056"/>
          <a:ext cx="6364224" cy="428400"/>
        </a:xfrm>
        <a:prstGeom prst="rect">
          <a:avLst/>
        </a:prstGeom>
        <a:solidFill>
          <a:schemeClr val="lt1">
            <a:alpha val="90000"/>
            <a:hueOff val="0"/>
            <a:satOff val="0"/>
            <a:lumOff val="0"/>
            <a:alphaOff val="0"/>
          </a:schemeClr>
        </a:solidFill>
        <a:ln w="12700" cap="flat" cmpd="sng" algn="ctr">
          <a:solidFill>
            <a:schemeClr val="accent2">
              <a:hueOff val="-816517"/>
              <a:satOff val="-3771"/>
              <a:lumOff val="-7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BE797B-5E72-4EFF-99C7-5C36AA7811DF}">
      <dsp:nvSpPr>
        <dsp:cNvPr id="0" name=""/>
        <dsp:cNvSpPr/>
      </dsp:nvSpPr>
      <dsp:spPr>
        <a:xfrm>
          <a:off x="318211" y="1646135"/>
          <a:ext cx="4454956" cy="501840"/>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Improved Accuracy in NLP Tasks</a:t>
          </a:r>
        </a:p>
      </dsp:txBody>
      <dsp:txXfrm>
        <a:off x="342709" y="1670633"/>
        <a:ext cx="4405960" cy="452844"/>
      </dsp:txXfrm>
    </dsp:sp>
    <dsp:sp modelId="{70C46F33-0778-4034-9891-171FFD6999B7}">
      <dsp:nvSpPr>
        <dsp:cNvPr id="0" name=""/>
        <dsp:cNvSpPr/>
      </dsp:nvSpPr>
      <dsp:spPr>
        <a:xfrm>
          <a:off x="0" y="2668176"/>
          <a:ext cx="6364224" cy="428400"/>
        </a:xfrm>
        <a:prstGeom prst="rect">
          <a:avLst/>
        </a:prstGeom>
        <a:solidFill>
          <a:schemeClr val="lt1">
            <a:alpha val="90000"/>
            <a:hueOff val="0"/>
            <a:satOff val="0"/>
            <a:lumOff val="0"/>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04321-D651-4235-B3B5-DB2A10EB5EE1}">
      <dsp:nvSpPr>
        <dsp:cNvPr id="0" name=""/>
        <dsp:cNvSpPr/>
      </dsp:nvSpPr>
      <dsp:spPr>
        <a:xfrm>
          <a:off x="318211" y="2417256"/>
          <a:ext cx="4454956" cy="501840"/>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Contextual Relevance and Coherence</a:t>
          </a:r>
        </a:p>
      </dsp:txBody>
      <dsp:txXfrm>
        <a:off x="342709" y="2441754"/>
        <a:ext cx="4405960" cy="452844"/>
      </dsp:txXfrm>
    </dsp:sp>
    <dsp:sp modelId="{6FD2F6ED-687A-484E-BA06-39172AB0C51F}">
      <dsp:nvSpPr>
        <dsp:cNvPr id="0" name=""/>
        <dsp:cNvSpPr/>
      </dsp:nvSpPr>
      <dsp:spPr>
        <a:xfrm>
          <a:off x="0" y="3439296"/>
          <a:ext cx="6364224" cy="428400"/>
        </a:xfrm>
        <a:prstGeom prst="rect">
          <a:avLst/>
        </a:prstGeom>
        <a:solidFill>
          <a:schemeClr val="lt1">
            <a:alpha val="90000"/>
            <a:hueOff val="0"/>
            <a:satOff val="0"/>
            <a:lumOff val="0"/>
            <a:alphaOff val="0"/>
          </a:schemeClr>
        </a:solidFill>
        <a:ln w="12700" cap="flat" cmpd="sng" algn="ctr">
          <a:solidFill>
            <a:schemeClr val="accent2">
              <a:hueOff val="-1633033"/>
              <a:satOff val="-7543"/>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2F65AA-DE38-49A0-A31B-67E42B4E53CE}">
      <dsp:nvSpPr>
        <dsp:cNvPr id="0" name=""/>
        <dsp:cNvSpPr/>
      </dsp:nvSpPr>
      <dsp:spPr>
        <a:xfrm>
          <a:off x="318211" y="3188376"/>
          <a:ext cx="4454956" cy="501840"/>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Scalability and Adaptability</a:t>
          </a:r>
        </a:p>
      </dsp:txBody>
      <dsp:txXfrm>
        <a:off x="342709" y="3212874"/>
        <a:ext cx="4405960" cy="452844"/>
      </dsp:txXfrm>
    </dsp:sp>
    <dsp:sp modelId="{1CAF8B8B-67D8-4333-98A8-AD6281F2B007}">
      <dsp:nvSpPr>
        <dsp:cNvPr id="0" name=""/>
        <dsp:cNvSpPr/>
      </dsp:nvSpPr>
      <dsp:spPr>
        <a:xfrm>
          <a:off x="0" y="4210416"/>
          <a:ext cx="6364224" cy="428400"/>
        </a:xfrm>
        <a:prstGeom prst="rect">
          <a:avLst/>
        </a:prstGeom>
        <a:solidFill>
          <a:schemeClr val="lt1">
            <a:alpha val="90000"/>
            <a:hueOff val="0"/>
            <a:satOff val="0"/>
            <a:lumOff val="0"/>
            <a:alphaOff val="0"/>
          </a:schemeClr>
        </a:solidFill>
        <a:ln w="12700" cap="flat" cmpd="sng" algn="ctr">
          <a:solidFill>
            <a:schemeClr val="accent2">
              <a:hueOff val="-2041292"/>
              <a:satOff val="-9428"/>
              <a:lumOff val="-1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B1D9D4-3709-49E4-B89B-3C6BAAA4F80E}">
      <dsp:nvSpPr>
        <dsp:cNvPr id="0" name=""/>
        <dsp:cNvSpPr/>
      </dsp:nvSpPr>
      <dsp:spPr>
        <a:xfrm>
          <a:off x="318211" y="3959496"/>
          <a:ext cx="4454956" cy="501840"/>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Advanced Features</a:t>
          </a:r>
        </a:p>
      </dsp:txBody>
      <dsp:txXfrm>
        <a:off x="342709" y="3983994"/>
        <a:ext cx="4405960" cy="452844"/>
      </dsp:txXfrm>
    </dsp:sp>
    <dsp:sp modelId="{24EA8810-27E7-4E08-8587-87EB2104FE67}">
      <dsp:nvSpPr>
        <dsp:cNvPr id="0" name=""/>
        <dsp:cNvSpPr/>
      </dsp:nvSpPr>
      <dsp:spPr>
        <a:xfrm>
          <a:off x="0" y="4981536"/>
          <a:ext cx="6364224" cy="428400"/>
        </a:xfrm>
        <a:prstGeom prst="rect">
          <a:avLst/>
        </a:prstGeom>
        <a:solidFill>
          <a:schemeClr val="lt1">
            <a:alpha val="90000"/>
            <a:hueOff val="0"/>
            <a:satOff val="0"/>
            <a:lumOff val="0"/>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40171-E309-420F-8997-5DA837979559}">
      <dsp:nvSpPr>
        <dsp:cNvPr id="0" name=""/>
        <dsp:cNvSpPr/>
      </dsp:nvSpPr>
      <dsp:spPr>
        <a:xfrm>
          <a:off x="318211" y="4730616"/>
          <a:ext cx="4454956" cy="50184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Enhancing Text Summarization</a:t>
          </a:r>
        </a:p>
      </dsp:txBody>
      <dsp:txXfrm>
        <a:off x="342709" y="4755114"/>
        <a:ext cx="4405960"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0CABC-68F8-4DD7-8585-381CB5D5BFCE}">
      <dsp:nvSpPr>
        <dsp:cNvPr id="0" name=""/>
        <dsp:cNvSpPr/>
      </dsp:nvSpPr>
      <dsp:spPr>
        <a:xfrm>
          <a:off x="0" y="0"/>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LDA is a type of statistical model used for discovering abstract topics within a collection of documents.</a:t>
          </a:r>
        </a:p>
      </dsp:txBody>
      <dsp:txXfrm>
        <a:off x="18850" y="18850"/>
        <a:ext cx="4400968" cy="605871"/>
      </dsp:txXfrm>
    </dsp:sp>
    <dsp:sp modelId="{6F2293E8-A026-4FB4-A517-E13E8937784B}">
      <dsp:nvSpPr>
        <dsp:cNvPr id="0" name=""/>
        <dsp:cNvSpPr/>
      </dsp:nvSpPr>
      <dsp:spPr>
        <a:xfrm>
          <a:off x="386126" y="732955"/>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It uncovers underlying themes by grouping words that frequently occur together across documents.</a:t>
          </a:r>
        </a:p>
      </dsp:txBody>
      <dsp:txXfrm>
        <a:off x="404976" y="751805"/>
        <a:ext cx="4328583" cy="605871"/>
      </dsp:txXfrm>
    </dsp:sp>
    <dsp:sp modelId="{2BEC6CDC-0BAB-4530-80E3-D5189196FAAF}">
      <dsp:nvSpPr>
        <dsp:cNvPr id="0" name=""/>
        <dsp:cNvSpPr/>
      </dsp:nvSpPr>
      <dsp:spPr>
        <a:xfrm>
          <a:off x="772252" y="1465911"/>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Widely used in text mining and natural language processing to organize and understand large sets of textual data.</a:t>
          </a:r>
        </a:p>
      </dsp:txBody>
      <dsp:txXfrm>
        <a:off x="791102" y="1484761"/>
        <a:ext cx="4328583" cy="605871"/>
      </dsp:txXfrm>
    </dsp:sp>
    <dsp:sp modelId="{6E5CEA1A-057A-4216-B2E5-9391C78AE743}">
      <dsp:nvSpPr>
        <dsp:cNvPr id="0" name=""/>
        <dsp:cNvSpPr/>
      </dsp:nvSpPr>
      <dsp:spPr>
        <a:xfrm>
          <a:off x="1158378" y="2198867"/>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LDA helps in extracting meaningful patterns and topics, making large volumes of text data more manageable and interpretable.</a:t>
          </a:r>
        </a:p>
      </dsp:txBody>
      <dsp:txXfrm>
        <a:off x="1177228" y="2217717"/>
        <a:ext cx="4328583" cy="605871"/>
      </dsp:txXfrm>
    </dsp:sp>
    <dsp:sp modelId="{FAD471BA-3683-4D37-BB17-4CB40CAFD993}">
      <dsp:nvSpPr>
        <dsp:cNvPr id="0" name=""/>
        <dsp:cNvSpPr/>
      </dsp:nvSpPr>
      <dsp:spPr>
        <a:xfrm>
          <a:off x="1544504" y="2931823"/>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Assumes each document is a mixture of topics, and each topic is a mixture of words. This helps in categorizing texts based on their topic composition.</a:t>
          </a:r>
        </a:p>
      </dsp:txBody>
      <dsp:txXfrm>
        <a:off x="1563354" y="2950673"/>
        <a:ext cx="4328583" cy="605871"/>
      </dsp:txXfrm>
    </dsp:sp>
    <dsp:sp modelId="{211A77DE-3ECB-41F5-BD8F-0ACBDBF32566}">
      <dsp:nvSpPr>
        <dsp:cNvPr id="0" name=""/>
        <dsp:cNvSpPr/>
      </dsp:nvSpPr>
      <dsp:spPr>
        <a:xfrm>
          <a:off x="4752409" y="470164"/>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846531" y="470164"/>
        <a:ext cx="230077" cy="314787"/>
      </dsp:txXfrm>
    </dsp:sp>
    <dsp:sp modelId="{CA582B60-178F-4FB1-856D-5A5BCB939329}">
      <dsp:nvSpPr>
        <dsp:cNvPr id="0" name=""/>
        <dsp:cNvSpPr/>
      </dsp:nvSpPr>
      <dsp:spPr>
        <a:xfrm>
          <a:off x="5138535" y="1203120"/>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232657" y="1203120"/>
        <a:ext cx="230077" cy="314787"/>
      </dsp:txXfrm>
    </dsp:sp>
    <dsp:sp modelId="{29E3F10E-0F0E-4851-87C9-9C1981DCABBB}">
      <dsp:nvSpPr>
        <dsp:cNvPr id="0" name=""/>
        <dsp:cNvSpPr/>
      </dsp:nvSpPr>
      <dsp:spPr>
        <a:xfrm>
          <a:off x="5524661" y="1925350"/>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18783" y="1925350"/>
        <a:ext cx="230077" cy="314787"/>
      </dsp:txXfrm>
    </dsp:sp>
    <dsp:sp modelId="{6A57B907-7BE5-466B-8712-C1EBA5B32316}">
      <dsp:nvSpPr>
        <dsp:cNvPr id="0" name=""/>
        <dsp:cNvSpPr/>
      </dsp:nvSpPr>
      <dsp:spPr>
        <a:xfrm>
          <a:off x="5910787" y="2665456"/>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004909" y="2665456"/>
        <a:ext cx="230077" cy="3147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93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824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14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093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804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669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022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763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12/6/2023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965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230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288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12/6/2023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3731328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n placed on top of a signature line">
            <a:extLst>
              <a:ext uri="{FF2B5EF4-FFF2-40B4-BE49-F238E27FC236}">
                <a16:creationId xmlns:a16="http://schemas.microsoft.com/office/drawing/2014/main" id="{6E8A82E9-F306-BF93-B690-8815DF11745A}"/>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95" name="Rectangle 9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2FF8B-DAAA-6351-7AE7-F6632D87EF78}"/>
              </a:ext>
            </a:extLst>
          </p:cNvPr>
          <p:cNvSpPr>
            <a:spLocks noGrp="1"/>
          </p:cNvSpPr>
          <p:nvPr>
            <p:ph type="ctrTitle"/>
          </p:nvPr>
        </p:nvSpPr>
        <p:spPr>
          <a:xfrm>
            <a:off x="1341120" y="829331"/>
            <a:ext cx="10749280" cy="1924029"/>
          </a:xfrm>
        </p:spPr>
        <p:txBody>
          <a:bodyPr anchor="b">
            <a:normAutofit/>
          </a:bodyPr>
          <a:lstStyle/>
          <a:p>
            <a:r>
              <a:rPr lang="en-US" sz="4400" b="1">
                <a:latin typeface="Times New Roman"/>
                <a:cs typeface="Times New Roman"/>
              </a:rPr>
              <a:t>Multi Lingual Document Summarization</a:t>
            </a:r>
            <a:br>
              <a:rPr lang="en-US" sz="4400" b="1">
                <a:latin typeface="Times New Roman"/>
                <a:cs typeface="Times New Roman"/>
              </a:rPr>
            </a:br>
            <a:endParaRPr lang="en-US" sz="4400">
              <a:ea typeface="+mj-lt"/>
              <a:cs typeface="+mj-lt"/>
            </a:endParaRPr>
          </a:p>
          <a:p>
            <a:endParaRPr lang="en-US" sz="4400">
              <a:cs typeface="Posterama"/>
            </a:endParaRPr>
          </a:p>
        </p:txBody>
      </p:sp>
      <p:sp>
        <p:nvSpPr>
          <p:cNvPr id="3" name="Subtitle 2">
            <a:extLst>
              <a:ext uri="{FF2B5EF4-FFF2-40B4-BE49-F238E27FC236}">
                <a16:creationId xmlns:a16="http://schemas.microsoft.com/office/drawing/2014/main" id="{EED51A8C-A0F0-2607-67F4-DCB0B0224B21}"/>
              </a:ext>
            </a:extLst>
          </p:cNvPr>
          <p:cNvSpPr>
            <a:spLocks noGrp="1"/>
          </p:cNvSpPr>
          <p:nvPr>
            <p:ph type="subTitle" idx="1"/>
          </p:nvPr>
        </p:nvSpPr>
        <p:spPr>
          <a:xfrm>
            <a:off x="6715760" y="2810704"/>
            <a:ext cx="5057668" cy="2482656"/>
          </a:xfrm>
        </p:spPr>
        <p:txBody>
          <a:bodyPr>
            <a:normAutofit/>
          </a:bodyPr>
          <a:lstStyle/>
          <a:p>
            <a:r>
              <a:rPr lang="en-US" sz="2000" b="1" u="sng">
                <a:latin typeface="Times New Roman" panose="02020603050405020304" pitchFamily="18" charset="0"/>
                <a:cs typeface="Times New Roman" panose="02020603050405020304" pitchFamily="18" charset="0"/>
              </a:rPr>
              <a:t>PRESENTED BY:</a:t>
            </a:r>
          </a:p>
          <a:p>
            <a:r>
              <a:rPr lang="en-US" sz="2000" b="1">
                <a:latin typeface="Times New Roman" panose="02020603050405020304" pitchFamily="18" charset="0"/>
                <a:cs typeface="Times New Roman" panose="02020603050405020304" pitchFamily="18" charset="0"/>
              </a:rPr>
              <a:t>SHRUTHI BOBBA</a:t>
            </a:r>
          </a:p>
          <a:p>
            <a:r>
              <a:rPr lang="en-US" sz="2000" b="1">
                <a:latin typeface="Times New Roman" panose="02020603050405020304" pitchFamily="18" charset="0"/>
                <a:cs typeface="Times New Roman" panose="02020603050405020304" pitchFamily="18" charset="0"/>
              </a:rPr>
              <a:t>VARSHA REDDY CHINTHALAPUDI</a:t>
            </a:r>
          </a:p>
          <a:p>
            <a:r>
              <a:rPr lang="en-US" sz="2000" b="1">
                <a:latin typeface="Times New Roman" panose="02020603050405020304" pitchFamily="18" charset="0"/>
                <a:cs typeface="Times New Roman" panose="02020603050405020304" pitchFamily="18" charset="0"/>
              </a:rPr>
              <a:t>YASASWI NALLAMOTHU</a:t>
            </a:r>
          </a:p>
        </p:txBody>
      </p:sp>
      <p:sp>
        <p:nvSpPr>
          <p:cNvPr id="96" name="Rectangle 9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13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B45268-0B8D-ECB1-C506-1270D211C74F}"/>
              </a:ext>
            </a:extLst>
          </p:cNvPr>
          <p:cNvSpPr>
            <a:spLocks noGrp="1"/>
          </p:cNvSpPr>
          <p:nvPr>
            <p:ph type="title"/>
          </p:nvPr>
        </p:nvSpPr>
        <p:spPr>
          <a:xfrm>
            <a:off x="621792" y="1161288"/>
            <a:ext cx="3602736" cy="4526280"/>
          </a:xfrm>
        </p:spPr>
        <p:txBody>
          <a:bodyPr>
            <a:normAutofit/>
          </a:bodyPr>
          <a:lstStyle/>
          <a:p>
            <a:r>
              <a:rPr lang="en-US">
                <a:latin typeface="Times New Roman"/>
                <a:ea typeface="+mj-lt"/>
                <a:cs typeface="+mj-lt"/>
              </a:rPr>
              <a:t>Why Use a Language Model Beyond Basic Data Processing?</a:t>
            </a:r>
            <a:endParaRPr lang="en-US">
              <a:latin typeface="Times New Roman"/>
              <a:cs typeface="Times New Roman"/>
            </a:endParaRP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853781D4-DEE7-8289-86EF-15FF56B33250}"/>
              </a:ext>
            </a:extLst>
          </p:cNvPr>
          <p:cNvGraphicFramePr>
            <a:graphicFrameLocks noGrp="1"/>
          </p:cNvGraphicFramePr>
          <p:nvPr>
            <p:ph idx="1"/>
            <p:extLst>
              <p:ext uri="{D42A27DB-BD31-4B8C-83A1-F6EECF244321}">
                <p14:modId xmlns:p14="http://schemas.microsoft.com/office/powerpoint/2010/main" val="80917767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03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00838-C687-BCC5-3585-AFD6DDA61463}"/>
              </a:ext>
            </a:extLst>
          </p:cNvPr>
          <p:cNvSpPr>
            <a:spLocks noGrp="1"/>
          </p:cNvSpPr>
          <p:nvPr>
            <p:ph type="title"/>
          </p:nvPr>
        </p:nvSpPr>
        <p:spPr>
          <a:xfrm>
            <a:off x="5080216" y="1076324"/>
            <a:ext cx="6272784" cy="1535051"/>
          </a:xfrm>
        </p:spPr>
        <p:txBody>
          <a:bodyPr anchor="b">
            <a:normAutofit/>
          </a:bodyPr>
          <a:lstStyle/>
          <a:p>
            <a:r>
              <a:rPr lang="en-US" sz="5200">
                <a:latin typeface="Times New Roman"/>
                <a:cs typeface="Times New Roman"/>
              </a:rPr>
              <a:t>LDA (Latent Dirichlet Allocation)</a:t>
            </a:r>
          </a:p>
        </p:txBody>
      </p:sp>
      <p:pic>
        <p:nvPicPr>
          <p:cNvPr id="5" name="Picture 4" descr="Periodic table illustration">
            <a:extLst>
              <a:ext uri="{FF2B5EF4-FFF2-40B4-BE49-F238E27FC236}">
                <a16:creationId xmlns:a16="http://schemas.microsoft.com/office/drawing/2014/main" id="{D25C216F-53E3-10EE-0C60-8C81B754ED39}"/>
              </a:ext>
            </a:extLst>
          </p:cNvPr>
          <p:cNvPicPr>
            <a:picLocks noChangeAspect="1"/>
          </p:cNvPicPr>
          <p:nvPr/>
        </p:nvPicPr>
        <p:blipFill rotWithShape="1">
          <a:blip r:embed="rId2"/>
          <a:srcRect l="5740" r="28573" b="11"/>
          <a:stretch/>
        </p:blipFill>
        <p:spPr>
          <a:xfrm>
            <a:off x="20" y="10"/>
            <a:ext cx="4505305" cy="6857990"/>
          </a:xfrm>
          <a:prstGeom prst="rect">
            <a:avLst/>
          </a:prstGeom>
        </p:spPr>
      </p:pic>
      <p:sp>
        <p:nvSpPr>
          <p:cNvPr id="27"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245CF7E5-77E4-8595-FAD3-5685884918D1}"/>
              </a:ext>
            </a:extLst>
          </p:cNvPr>
          <p:cNvGraphicFramePr>
            <a:graphicFrameLocks noGrp="1"/>
          </p:cNvGraphicFramePr>
          <p:nvPr>
            <p:ph idx="1"/>
            <p:extLst>
              <p:ext uri="{D42A27DB-BD31-4B8C-83A1-F6EECF244321}">
                <p14:modId xmlns:p14="http://schemas.microsoft.com/office/powerpoint/2010/main" val="2450501766"/>
              </p:ext>
            </p:extLst>
          </p:nvPr>
        </p:nvGraphicFramePr>
        <p:xfrm>
          <a:off x="4858007" y="2937666"/>
          <a:ext cx="6715235" cy="3575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46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0E649EB1-6A73-57B5-6928-571488258AE7}"/>
              </a:ext>
            </a:extLst>
          </p:cNvPr>
          <p:cNvPicPr>
            <a:picLocks noChangeAspect="1"/>
          </p:cNvPicPr>
          <p:nvPr/>
        </p:nvPicPr>
        <p:blipFill rotWithShape="1">
          <a:blip r:embed="rId2"/>
          <a:srcRect l="2262" r="13365"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8CFEB-1F71-1A5B-4DBD-11C8A6F0AA34}"/>
              </a:ext>
            </a:extLst>
          </p:cNvPr>
          <p:cNvSpPr>
            <a:spLocks noGrp="1"/>
          </p:cNvSpPr>
          <p:nvPr>
            <p:ph type="title"/>
          </p:nvPr>
        </p:nvSpPr>
        <p:spPr>
          <a:xfrm>
            <a:off x="371094" y="365169"/>
            <a:ext cx="9488650" cy="1920831"/>
          </a:xfrm>
        </p:spPr>
        <p:txBody>
          <a:bodyPr anchor="b">
            <a:noAutofit/>
          </a:bodyPr>
          <a:lstStyle/>
          <a:p>
            <a:r>
              <a:rPr lang="en-US" sz="4500">
                <a:latin typeface="Times New Roman"/>
                <a:ea typeface="+mj-lt"/>
                <a:cs typeface="+mj-lt"/>
              </a:rPr>
              <a:t>Utilizing LDA in Our Multilingual Summarization Project</a:t>
            </a:r>
            <a:endParaRPr lang="en-US" sz="4500">
              <a:latin typeface="Times New Roman"/>
              <a:cs typeface="Times New Roman"/>
            </a:endParaRP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F09F20-2F59-62A5-BF7A-0A6D0D98DEB1}"/>
              </a:ext>
            </a:extLst>
          </p:cNvPr>
          <p:cNvSpPr>
            <a:spLocks noGrp="1"/>
          </p:cNvSpPr>
          <p:nvPr>
            <p:ph idx="1"/>
          </p:nvPr>
        </p:nvSpPr>
        <p:spPr>
          <a:xfrm>
            <a:off x="371094" y="2718054"/>
            <a:ext cx="9057233" cy="3707675"/>
          </a:xfrm>
        </p:spPr>
        <p:txBody>
          <a:bodyPr vert="horz" lIns="91440" tIns="45720" rIns="91440" bIns="45720" rtlCol="0" anchor="t">
            <a:noAutofit/>
          </a:bodyPr>
          <a:lstStyle/>
          <a:p>
            <a:pPr>
              <a:lnSpc>
                <a:spcPct val="100000"/>
              </a:lnSpc>
            </a:pPr>
            <a:r>
              <a:rPr lang="en-US" sz="2000">
                <a:latin typeface="Times New Roman"/>
                <a:ea typeface="+mn-lt"/>
                <a:cs typeface="+mn-lt"/>
              </a:rPr>
              <a:t>LDA is employed to identify the main topics present in the multilingual documents we process.</a:t>
            </a:r>
            <a:endParaRPr lang="en-US" sz="2000">
              <a:latin typeface="Times New Roman"/>
              <a:cs typeface="Times New Roman"/>
            </a:endParaRPr>
          </a:p>
          <a:p>
            <a:pPr>
              <a:lnSpc>
                <a:spcPct val="100000"/>
              </a:lnSpc>
            </a:pPr>
            <a:r>
              <a:rPr lang="en-US" sz="2000">
                <a:latin typeface="Times New Roman"/>
                <a:ea typeface="+mn-lt"/>
                <a:cs typeface="+mn-lt"/>
              </a:rPr>
              <a:t>By understanding the dominant topics in each document, LDA assists in generating summaries that accurately reflect the core content.</a:t>
            </a:r>
            <a:endParaRPr lang="en-US" sz="2000">
              <a:latin typeface="Times New Roman"/>
              <a:cs typeface="Times New Roman"/>
            </a:endParaRPr>
          </a:p>
          <a:p>
            <a:pPr>
              <a:lnSpc>
                <a:spcPct val="100000"/>
              </a:lnSpc>
            </a:pPr>
            <a:r>
              <a:rPr lang="en-US" sz="2000">
                <a:latin typeface="Times New Roman"/>
                <a:ea typeface="+mn-lt"/>
                <a:cs typeface="+mn-lt"/>
              </a:rPr>
              <a:t>Tailored to handle the nuances of both English and Arabic texts, ensuring relevant topic extraction from documents in both languages.</a:t>
            </a:r>
            <a:endParaRPr lang="en-US" sz="2000">
              <a:latin typeface="Times New Roman"/>
              <a:cs typeface="Times New Roman"/>
            </a:endParaRPr>
          </a:p>
          <a:p>
            <a:pPr>
              <a:lnSpc>
                <a:spcPct val="100000"/>
              </a:lnSpc>
            </a:pPr>
            <a:r>
              <a:rPr lang="en-US" sz="2000">
                <a:latin typeface="Times New Roman"/>
                <a:ea typeface="+mn-lt"/>
                <a:cs typeface="+mn-lt"/>
              </a:rPr>
              <a:t>Works in tandem with our English and Arabic language models to enrich the summarization process with topic-focused insights.</a:t>
            </a:r>
            <a:endParaRPr lang="en-US" sz="2000">
              <a:latin typeface="Times New Roman"/>
              <a:cs typeface="Times New Roman"/>
            </a:endParaRPr>
          </a:p>
          <a:p>
            <a:pPr>
              <a:lnSpc>
                <a:spcPct val="100000"/>
              </a:lnSpc>
            </a:pPr>
            <a:r>
              <a:rPr lang="en-US" sz="2000">
                <a:latin typeface="Times New Roman"/>
                <a:ea typeface="+mn-lt"/>
                <a:cs typeface="+mn-lt"/>
              </a:rPr>
              <a:t>Leads to more informative, cohesive, and comprehensive summaries by focusing on the most pertinent topics within the documents.</a:t>
            </a:r>
            <a:endParaRPr lang="en-US" sz="2000">
              <a:latin typeface="Times New Roman"/>
              <a:cs typeface="Times New Roman"/>
            </a:endParaRPr>
          </a:p>
        </p:txBody>
      </p:sp>
    </p:spTree>
    <p:extLst>
      <p:ext uri="{BB962C8B-B14F-4D97-AF65-F5344CB8AC3E}">
        <p14:creationId xmlns:p14="http://schemas.microsoft.com/office/powerpoint/2010/main" val="26691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5F9B0-073A-3186-3F19-1428C970DE66}"/>
              </a:ext>
            </a:extLst>
          </p:cNvPr>
          <p:cNvSpPr>
            <a:spLocks noGrp="1"/>
          </p:cNvSpPr>
          <p:nvPr>
            <p:ph type="title"/>
          </p:nvPr>
        </p:nvSpPr>
        <p:spPr>
          <a:xfrm>
            <a:off x="6857505" y="800769"/>
            <a:ext cx="5088018" cy="1268958"/>
          </a:xfrm>
        </p:spPr>
        <p:txBody>
          <a:bodyPr anchor="b">
            <a:normAutofit fontScale="90000"/>
          </a:bodyPr>
          <a:lstStyle/>
          <a:p>
            <a:r>
              <a:rPr lang="en-US" sz="4500">
                <a:latin typeface="Times New Roman"/>
                <a:cs typeface="Times New Roman"/>
              </a:rPr>
              <a:t>SUMMARIZATION</a:t>
            </a:r>
            <a:endParaRPr lang="en-US" sz="4500" b="0">
              <a:latin typeface="Times New Roman"/>
              <a:cs typeface="Times New Roman"/>
            </a:endParaRPr>
          </a:p>
          <a:p>
            <a:endParaRPr lang="en-US" sz="4500">
              <a:latin typeface="Times New Roman"/>
              <a:cs typeface="Times New Roman"/>
            </a:endParaRPr>
          </a:p>
        </p:txBody>
      </p:sp>
      <p:pic>
        <p:nvPicPr>
          <p:cNvPr id="5" name="Picture 4" descr="Many question marks on black background">
            <a:extLst>
              <a:ext uri="{FF2B5EF4-FFF2-40B4-BE49-F238E27FC236}">
                <a16:creationId xmlns:a16="http://schemas.microsoft.com/office/drawing/2014/main" id="{6DF5F08A-7430-CE9C-6411-723BCAF71EBA}"/>
              </a:ext>
            </a:extLst>
          </p:cNvPr>
          <p:cNvPicPr>
            <a:picLocks noChangeAspect="1"/>
          </p:cNvPicPr>
          <p:nvPr/>
        </p:nvPicPr>
        <p:blipFill rotWithShape="1">
          <a:blip r:embed="rId2"/>
          <a:srcRect l="40356" r="7" b="7"/>
          <a:stretch/>
        </p:blipFill>
        <p:spPr>
          <a:xfrm>
            <a:off x="20" y="68249"/>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CAAA03-B5F8-E2B0-941F-01E9E2071504}"/>
              </a:ext>
            </a:extLst>
          </p:cNvPr>
          <p:cNvSpPr>
            <a:spLocks noGrp="1"/>
          </p:cNvSpPr>
          <p:nvPr>
            <p:ph idx="1"/>
          </p:nvPr>
        </p:nvSpPr>
        <p:spPr>
          <a:xfrm>
            <a:off x="6698279" y="2409737"/>
            <a:ext cx="5417839" cy="4399703"/>
          </a:xfrm>
        </p:spPr>
        <p:txBody>
          <a:bodyPr vert="horz" lIns="91440" tIns="45720" rIns="91440" bIns="45720" rtlCol="0" anchor="t">
            <a:noAutofit/>
          </a:bodyPr>
          <a:lstStyle/>
          <a:p>
            <a:pPr marL="0" indent="0" algn="just">
              <a:lnSpc>
                <a:spcPct val="100000"/>
              </a:lnSpc>
              <a:buNone/>
            </a:pPr>
            <a:r>
              <a:rPr lang="en-US" sz="2000">
                <a:latin typeface="Times New Roman"/>
                <a:cs typeface="Times New Roman"/>
              </a:rPr>
              <a:t>Our objective is to condense large volumes of text into concise, informative summaries without losing the essence and key information. Our method is to adept at summarizing both English and Arabic texts, maintaining the integrity and meaning of each language. Utilizes English and Arabic language models for accurate linguistic analysis, ensuring that summaries capture the nuanced essence of each language. The final summaries are saved in a text file format. This method of documentation facilitates easy access and distribution, ensuring that our concise and informative summaries are readily available for reference and use.</a:t>
            </a:r>
            <a:endParaRPr lang="en-US"/>
          </a:p>
          <a:p>
            <a:pPr algn="just">
              <a:lnSpc>
                <a:spcPct val="100000"/>
              </a:lnSpc>
            </a:pPr>
            <a:endParaRPr lang="en-US" sz="2000">
              <a:latin typeface="Times New Roman"/>
              <a:cs typeface="Times New Roman"/>
            </a:endParaRPr>
          </a:p>
        </p:txBody>
      </p:sp>
    </p:spTree>
    <p:extLst>
      <p:ext uri="{BB962C8B-B14F-4D97-AF65-F5344CB8AC3E}">
        <p14:creationId xmlns:p14="http://schemas.microsoft.com/office/powerpoint/2010/main" val="17423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35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C9D55-BC74-134E-34D9-FCCA3691D085}"/>
              </a:ext>
            </a:extLst>
          </p:cNvPr>
          <p:cNvSpPr>
            <a:spLocks noGrp="1"/>
          </p:cNvSpPr>
          <p:nvPr>
            <p:ph type="title"/>
          </p:nvPr>
        </p:nvSpPr>
        <p:spPr>
          <a:xfrm>
            <a:off x="411480" y="987552"/>
            <a:ext cx="4485861" cy="1088136"/>
          </a:xfrm>
        </p:spPr>
        <p:txBody>
          <a:bodyPr anchor="b">
            <a:normAutofit/>
          </a:bodyPr>
          <a:lstStyle/>
          <a:p>
            <a:r>
              <a:rPr lang="en-US" sz="4400">
                <a:latin typeface="Times New Roman" panose="02020603050405020304" pitchFamily="18" charset="0"/>
                <a:cs typeface="Times New Roman" panose="02020603050405020304" pitchFamily="18" charset="0"/>
              </a:rPr>
              <a:t>CONTENTS</a:t>
            </a:r>
          </a:p>
        </p:txBody>
      </p:sp>
      <p:sp>
        <p:nvSpPr>
          <p:cNvPr id="104" name="Rectangle 10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Content Placeholder 2">
            <a:extLst>
              <a:ext uri="{FF2B5EF4-FFF2-40B4-BE49-F238E27FC236}">
                <a16:creationId xmlns:a16="http://schemas.microsoft.com/office/drawing/2014/main" id="{9CD79315-6C39-02E7-9F66-C334C4EDF84E}"/>
              </a:ext>
            </a:extLst>
          </p:cNvPr>
          <p:cNvSpPr>
            <a:spLocks noGrp="1"/>
          </p:cNvSpPr>
          <p:nvPr>
            <p:ph idx="1"/>
          </p:nvPr>
        </p:nvSpPr>
        <p:spPr>
          <a:xfrm>
            <a:off x="411479" y="2688336"/>
            <a:ext cx="4498848" cy="3584448"/>
          </a:xfrm>
        </p:spPr>
        <p:txBody>
          <a:bodyPr anchor="t">
            <a:normAutofit/>
          </a:bodyPr>
          <a:lstStyle/>
          <a:p>
            <a:r>
              <a:rPr lang="en-US" sz="2200">
                <a:latin typeface="Times New Roman" panose="02020603050405020304" pitchFamily="18" charset="0"/>
                <a:cs typeface="Times New Roman" panose="02020603050405020304" pitchFamily="18" charset="0"/>
              </a:rPr>
              <a:t>INTRODUCTION</a:t>
            </a:r>
          </a:p>
          <a:p>
            <a:r>
              <a:rPr lang="en-US" sz="2200">
                <a:latin typeface="Times New Roman" panose="02020603050405020304" pitchFamily="18" charset="0"/>
                <a:cs typeface="Times New Roman" panose="02020603050405020304" pitchFamily="18" charset="0"/>
              </a:rPr>
              <a:t>SIGNIFICANCE</a:t>
            </a:r>
          </a:p>
          <a:p>
            <a:r>
              <a:rPr lang="en-US" sz="2200">
                <a:latin typeface="Times New Roman" panose="02020603050405020304" pitchFamily="18" charset="0"/>
                <a:cs typeface="Times New Roman" panose="02020603050405020304" pitchFamily="18" charset="0"/>
              </a:rPr>
              <a:t>DATA GATHERING </a:t>
            </a:r>
          </a:p>
          <a:p>
            <a:r>
              <a:rPr lang="en-US" sz="2200">
                <a:latin typeface="Times New Roman" panose="02020603050405020304" pitchFamily="18" charset="0"/>
                <a:cs typeface="Times New Roman" panose="02020603050405020304" pitchFamily="18" charset="0"/>
              </a:rPr>
              <a:t>DATA PROCESSING</a:t>
            </a:r>
          </a:p>
          <a:p>
            <a:r>
              <a:rPr lang="en-US" sz="2200">
                <a:latin typeface="Times New Roman" panose="02020603050405020304" pitchFamily="18" charset="0"/>
                <a:cs typeface="Times New Roman" panose="02020603050405020304" pitchFamily="18" charset="0"/>
              </a:rPr>
              <a:t>LANGUAGE MODELS</a:t>
            </a:r>
          </a:p>
          <a:p>
            <a:r>
              <a:rPr lang="en-US" sz="2200">
                <a:latin typeface="Times New Roman" panose="02020603050405020304" pitchFamily="18" charset="0"/>
                <a:cs typeface="Times New Roman" panose="02020603050405020304" pitchFamily="18" charset="0"/>
              </a:rPr>
              <a:t>NLP TOOLS AND TECHNIQUES</a:t>
            </a:r>
          </a:p>
          <a:p>
            <a:r>
              <a:rPr lang="en-US" sz="2200">
                <a:latin typeface="Times New Roman" panose="02020603050405020304" pitchFamily="18" charset="0"/>
                <a:cs typeface="Times New Roman" panose="02020603050405020304" pitchFamily="18" charset="0"/>
              </a:rPr>
              <a:t>SUMMARIZATION</a:t>
            </a:r>
          </a:p>
          <a:p>
            <a:endParaRPr lang="en-US" sz="1700">
              <a:latin typeface="Times New Roman" panose="02020603050405020304" pitchFamily="18" charset="0"/>
              <a:cs typeface="Times New Roman" panose="02020603050405020304" pitchFamily="18" charset="0"/>
            </a:endParaRPr>
          </a:p>
        </p:txBody>
      </p:sp>
      <p:pic>
        <p:nvPicPr>
          <p:cNvPr id="107" name="Picture 106" descr="A person reaching for a paper on a table full of paper and sticky notes">
            <a:extLst>
              <a:ext uri="{FF2B5EF4-FFF2-40B4-BE49-F238E27FC236}">
                <a16:creationId xmlns:a16="http://schemas.microsoft.com/office/drawing/2014/main" id="{BA388DB8-DC67-EDE7-12E8-0E60F94DCD7A}"/>
              </a:ext>
            </a:extLst>
          </p:cNvPr>
          <p:cNvPicPr>
            <a:picLocks noChangeAspect="1"/>
          </p:cNvPicPr>
          <p:nvPr/>
        </p:nvPicPr>
        <p:blipFill rotWithShape="1">
          <a:blip r:embed="rId2"/>
          <a:srcRect l="16002" r="16994" b="-1"/>
          <a:stretch/>
        </p:blipFill>
        <p:spPr>
          <a:xfrm>
            <a:off x="5399828" y="45720"/>
            <a:ext cx="6792172" cy="676656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59910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phere of mesh and nodes">
            <a:extLst>
              <a:ext uri="{FF2B5EF4-FFF2-40B4-BE49-F238E27FC236}">
                <a16:creationId xmlns:a16="http://schemas.microsoft.com/office/drawing/2014/main" id="{A527B115-E5A1-05D8-6360-DFE10DB127E4}"/>
              </a:ext>
            </a:extLst>
          </p:cNvPr>
          <p:cNvPicPr>
            <a:picLocks noChangeAspect="1"/>
          </p:cNvPicPr>
          <p:nvPr/>
        </p:nvPicPr>
        <p:blipFill rotWithShape="1">
          <a:blip r:embed="rId2"/>
          <a:srcRect l="20067" r="4" b="4"/>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9" name="Freeform: Shape 1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DFD103-DA9D-93CD-622B-9E3CD4827FC4}"/>
              </a:ext>
            </a:extLst>
          </p:cNvPr>
          <p:cNvSpPr>
            <a:spLocks noGrp="1"/>
          </p:cNvSpPr>
          <p:nvPr>
            <p:ph type="title"/>
          </p:nvPr>
        </p:nvSpPr>
        <p:spPr>
          <a:xfrm>
            <a:off x="374904" y="856488"/>
            <a:ext cx="4992624" cy="1243584"/>
          </a:xfrm>
        </p:spPr>
        <p:txBody>
          <a:bodyPr anchor="ctr">
            <a:normAutofit/>
          </a:bodyPr>
          <a:lstStyle/>
          <a:p>
            <a:r>
              <a:rPr lang="en-US" sz="3400">
                <a:latin typeface="Times New Roman"/>
                <a:cs typeface="Times New Roman"/>
              </a:rPr>
              <a:t>Introduction</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B060C8-1B96-781C-349F-0F65DCF01F98}"/>
              </a:ext>
            </a:extLst>
          </p:cNvPr>
          <p:cNvSpPr>
            <a:spLocks noGrp="1"/>
          </p:cNvSpPr>
          <p:nvPr>
            <p:ph idx="1"/>
          </p:nvPr>
        </p:nvSpPr>
        <p:spPr>
          <a:xfrm>
            <a:off x="374904" y="2204502"/>
            <a:ext cx="5065776" cy="4573795"/>
          </a:xfrm>
        </p:spPr>
        <p:txBody>
          <a:bodyPr vert="horz" lIns="91440" tIns="45720" rIns="91440" bIns="45720" rtlCol="0" anchor="t">
            <a:noAutofit/>
          </a:bodyPr>
          <a:lstStyle/>
          <a:p>
            <a:pPr marL="0" indent="0" algn="just" rtl="0">
              <a:lnSpc>
                <a:spcPct val="100000"/>
              </a:lnSpc>
              <a:buNone/>
            </a:pPr>
            <a:r>
              <a:rPr lang="en-US" sz="2000" baseline="0">
                <a:latin typeface="Times New Roman"/>
                <a:ea typeface="Segoe UI"/>
                <a:cs typeface="Segoe UI"/>
              </a:rPr>
              <a:t>In our digitally connected world, the "</a:t>
            </a:r>
            <a:r>
              <a:rPr lang="en-US" sz="2000" baseline="0" err="1">
                <a:latin typeface="Times New Roman"/>
                <a:ea typeface="Segoe UI"/>
                <a:cs typeface="Segoe UI"/>
              </a:rPr>
              <a:t>MultiLingual</a:t>
            </a:r>
            <a:r>
              <a:rPr lang="en-US" sz="2000" baseline="0">
                <a:latin typeface="Times New Roman"/>
                <a:ea typeface="Segoe UI"/>
                <a:cs typeface="Segoe UI"/>
              </a:rPr>
              <a:t> Document Summarization" project addresses the challenge of processing and summarizing vast multilingual text data. Leveraging advanced natural language processing techniques, this project aims to develop a tool that efficiently condenses extensive documents across various languages. It focuses on enhancing global communication and information accessibility, serving diverse sectors from academia to business. This endeavor contributes significantly to the evolving field of NLP, showcasing the potential for cross-lingual understanding and efficient information dissemination.</a:t>
            </a:r>
            <a:r>
              <a:rPr lang="en-US" sz="2000">
                <a:latin typeface="Times New Roman"/>
                <a:ea typeface="Segoe UI"/>
                <a:cs typeface="Segoe UI"/>
              </a:rPr>
              <a:t>​</a:t>
            </a:r>
            <a:endParaRPr lang="en-US" sz="2000">
              <a:latin typeface="Times New Roman"/>
              <a:cs typeface="Times New Roman"/>
            </a:endParaRPr>
          </a:p>
          <a:p>
            <a:pPr algn="just" rtl="0">
              <a:lnSpc>
                <a:spcPct val="100000"/>
              </a:lnSpc>
            </a:pPr>
            <a:r>
              <a:rPr lang="en-US" sz="2000">
                <a:latin typeface="Times New Roman"/>
                <a:ea typeface="Segoe UI"/>
                <a:cs typeface="Segoe UI"/>
              </a:rPr>
              <a:t>​</a:t>
            </a:r>
            <a:endParaRPr lang="en-US" sz="2000">
              <a:latin typeface="Times New Roman"/>
              <a:cs typeface="Times New Roman"/>
            </a:endParaRPr>
          </a:p>
        </p:txBody>
      </p:sp>
    </p:spTree>
    <p:extLst>
      <p:ext uri="{BB962C8B-B14F-4D97-AF65-F5344CB8AC3E}">
        <p14:creationId xmlns:p14="http://schemas.microsoft.com/office/powerpoint/2010/main" val="405100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pic>
        <p:nvPicPr>
          <p:cNvPr id="5" name="Picture 4" descr="Question mark on green pastel background">
            <a:extLst>
              <a:ext uri="{FF2B5EF4-FFF2-40B4-BE49-F238E27FC236}">
                <a16:creationId xmlns:a16="http://schemas.microsoft.com/office/drawing/2014/main" id="{5481C412-2167-76FC-F7DB-B04B63BB1875}"/>
              </a:ext>
            </a:extLst>
          </p:cNvPr>
          <p:cNvPicPr>
            <a:picLocks noChangeAspect="1"/>
          </p:cNvPicPr>
          <p:nvPr/>
        </p:nvPicPr>
        <p:blipFill rotWithShape="1">
          <a:blip r:embed="rId2"/>
          <a:srcRect l="5200" r="4" b="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 name="Title 1">
            <a:extLst>
              <a:ext uri="{FF2B5EF4-FFF2-40B4-BE49-F238E27FC236}">
                <a16:creationId xmlns:a16="http://schemas.microsoft.com/office/drawing/2014/main" id="{B546FCB2-8300-1318-07B1-BC9C8CDF1D46}"/>
              </a:ext>
            </a:extLst>
          </p:cNvPr>
          <p:cNvSpPr>
            <a:spLocks noGrp="1"/>
          </p:cNvSpPr>
          <p:nvPr>
            <p:ph type="title"/>
          </p:nvPr>
        </p:nvSpPr>
        <p:spPr>
          <a:xfrm>
            <a:off x="371094" y="1161288"/>
            <a:ext cx="3438144" cy="1124712"/>
          </a:xfrm>
        </p:spPr>
        <p:txBody>
          <a:bodyPr anchor="b">
            <a:normAutofit/>
          </a:bodyPr>
          <a:lstStyle/>
          <a:p>
            <a:pPr algn="just"/>
            <a:r>
              <a:rPr lang="en-US" sz="4500">
                <a:latin typeface="Times New Roman"/>
                <a:cs typeface="Times New Roman"/>
              </a:rPr>
              <a:t>Significance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cs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cs typeface="Calibri" panose="020F0502020204030204"/>
            </a:endParaRPr>
          </a:p>
        </p:txBody>
      </p:sp>
      <p:sp>
        <p:nvSpPr>
          <p:cNvPr id="3" name="Content Placeholder 2">
            <a:extLst>
              <a:ext uri="{FF2B5EF4-FFF2-40B4-BE49-F238E27FC236}">
                <a16:creationId xmlns:a16="http://schemas.microsoft.com/office/drawing/2014/main" id="{ED1C7F9C-71A9-9B1E-1F87-52A0E804448F}"/>
              </a:ext>
            </a:extLst>
          </p:cNvPr>
          <p:cNvSpPr>
            <a:spLocks noGrp="1"/>
          </p:cNvSpPr>
          <p:nvPr>
            <p:ph idx="1"/>
          </p:nvPr>
        </p:nvSpPr>
        <p:spPr>
          <a:xfrm>
            <a:off x="371094" y="2718054"/>
            <a:ext cx="5645293" cy="4026123"/>
          </a:xfrm>
        </p:spPr>
        <p:txBody>
          <a:bodyPr vert="horz" lIns="91440" tIns="45720" rIns="91440" bIns="45720" rtlCol="0" anchor="t">
            <a:noAutofit/>
          </a:bodyPr>
          <a:lstStyle/>
          <a:p>
            <a:pPr marL="0" indent="0" algn="just">
              <a:lnSpc>
                <a:spcPct val="100000"/>
              </a:lnSpc>
              <a:buNone/>
            </a:pPr>
            <a:r>
              <a:rPr lang="en-US" sz="2200" baseline="0">
                <a:latin typeface="Times New Roman"/>
                <a:ea typeface="Arial"/>
                <a:cs typeface="Arial"/>
              </a:rPr>
              <a:t>Our project, </a:t>
            </a:r>
            <a:r>
              <a:rPr lang="en-US" sz="2200">
                <a:latin typeface="Times New Roman"/>
                <a:ea typeface="Arial"/>
                <a:cs typeface="Arial"/>
              </a:rPr>
              <a:t>"</a:t>
            </a:r>
            <a:r>
              <a:rPr lang="en-US" sz="2200" err="1">
                <a:latin typeface="Times New Roman"/>
                <a:ea typeface="Arial"/>
                <a:cs typeface="Arial"/>
              </a:rPr>
              <a:t>MultiLingual</a:t>
            </a:r>
            <a:r>
              <a:rPr lang="en-US" sz="2200" baseline="0">
                <a:latin typeface="Times New Roman"/>
                <a:ea typeface="Arial"/>
                <a:cs typeface="Arial"/>
              </a:rPr>
              <a:t> Document Summarization</a:t>
            </a:r>
            <a:r>
              <a:rPr lang="en-US" sz="2200">
                <a:latin typeface="Times New Roman"/>
                <a:ea typeface="Arial"/>
                <a:cs typeface="Arial"/>
              </a:rPr>
              <a:t>",</a:t>
            </a:r>
            <a:r>
              <a:rPr lang="en-US" sz="2200" baseline="0">
                <a:latin typeface="Times New Roman"/>
                <a:ea typeface="Arial"/>
                <a:cs typeface="Arial"/>
              </a:rPr>
              <a:t> is important because it helps people quickly understand lots of information from different languages. Imagine having a big book in a language you don't know – our tool can summarize it into a few easy sentences in your language. This is really helpful for everyone who needs to read and understand lots of information from around the world, like students, journalists, and businesses. It's like having a super-fast translator and reader in one!"</a:t>
            </a:r>
            <a:r>
              <a:rPr lang="en-US" sz="2200">
                <a:latin typeface="Times New Roman"/>
                <a:ea typeface="Arial"/>
                <a:cs typeface="Arial"/>
              </a:rPr>
              <a:t>​</a:t>
            </a:r>
            <a:endParaRPr lang="en-US" sz="2200">
              <a:latin typeface="Times New Roman"/>
              <a:cs typeface="Times New Roman"/>
            </a:endParaRPr>
          </a:p>
        </p:txBody>
      </p:sp>
    </p:spTree>
    <p:extLst>
      <p:ext uri="{BB962C8B-B14F-4D97-AF65-F5344CB8AC3E}">
        <p14:creationId xmlns:p14="http://schemas.microsoft.com/office/powerpoint/2010/main" val="174918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8779F-D12C-A3A4-B449-D929737E146C}"/>
              </a:ext>
            </a:extLst>
          </p:cNvPr>
          <p:cNvSpPr>
            <a:spLocks noGrp="1"/>
          </p:cNvSpPr>
          <p:nvPr>
            <p:ph type="title"/>
          </p:nvPr>
        </p:nvSpPr>
        <p:spPr>
          <a:xfrm>
            <a:off x="7145654" y="991443"/>
            <a:ext cx="4646295" cy="1087819"/>
          </a:xfrm>
        </p:spPr>
        <p:txBody>
          <a:bodyPr anchor="b">
            <a:noAutofit/>
          </a:bodyPr>
          <a:lstStyle/>
          <a:p>
            <a:r>
              <a:rPr lang="en-US" sz="4500">
                <a:latin typeface="Times New Roman"/>
                <a:cs typeface="Times New Roman"/>
              </a:rPr>
              <a:t>DATA GATHERING</a:t>
            </a:r>
          </a:p>
        </p:txBody>
      </p:sp>
      <p:pic>
        <p:nvPicPr>
          <p:cNvPr id="21" name="Picture 20" descr="Analogue board showing flight information">
            <a:extLst>
              <a:ext uri="{FF2B5EF4-FFF2-40B4-BE49-F238E27FC236}">
                <a16:creationId xmlns:a16="http://schemas.microsoft.com/office/drawing/2014/main" id="{F519114E-71E7-456C-E514-BA48781FBDA5}"/>
              </a:ext>
            </a:extLst>
          </p:cNvPr>
          <p:cNvPicPr>
            <a:picLocks noChangeAspect="1"/>
          </p:cNvPicPr>
          <p:nvPr/>
        </p:nvPicPr>
        <p:blipFill rotWithShape="1">
          <a:blip r:embed="rId2"/>
          <a:srcRect l="11061" r="23935" b="-3"/>
          <a:stretch/>
        </p:blipFill>
        <p:spPr>
          <a:xfrm>
            <a:off x="20" y="-1"/>
            <a:ext cx="6028793" cy="6858000"/>
          </a:xfrm>
          <a:prstGeom prst="rect">
            <a:avLst/>
          </a:prstGeom>
        </p:spPr>
      </p:pic>
      <p:sp>
        <p:nvSpPr>
          <p:cNvPr id="22"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AF1A1B-FEE8-537A-9660-01D69D01D71C}"/>
              </a:ext>
            </a:extLst>
          </p:cNvPr>
          <p:cNvSpPr>
            <a:spLocks noGrp="1"/>
          </p:cNvSpPr>
          <p:nvPr>
            <p:ph idx="1"/>
          </p:nvPr>
        </p:nvSpPr>
        <p:spPr>
          <a:xfrm>
            <a:off x="6019715" y="2286036"/>
            <a:ext cx="6079308" cy="4505076"/>
          </a:xfrm>
        </p:spPr>
        <p:txBody>
          <a:bodyPr vert="horz" lIns="91440" tIns="45720" rIns="91440" bIns="45720" rtlCol="0" anchor="t">
            <a:noAutofit/>
          </a:bodyPr>
          <a:lstStyle/>
          <a:p>
            <a:pPr algn="just">
              <a:lnSpc>
                <a:spcPct val="100000"/>
              </a:lnSpc>
            </a:pPr>
            <a:r>
              <a:rPr lang="en-US" sz="1900" b="1">
                <a:latin typeface="Times New Roman"/>
                <a:cs typeface="Times New Roman"/>
              </a:rPr>
              <a:t>Different Texts:</a:t>
            </a:r>
            <a:r>
              <a:rPr lang="en-US" sz="1900">
                <a:latin typeface="Times New Roman"/>
                <a:cs typeface="Times New Roman"/>
              </a:rPr>
              <a:t> We picked a variety of texts, like stories from novels and articles found online, to make sure our tool learns from different kinds of writing.</a:t>
            </a:r>
          </a:p>
          <a:p>
            <a:pPr algn="just">
              <a:lnSpc>
                <a:spcPct val="100000"/>
              </a:lnSpc>
            </a:pPr>
            <a:r>
              <a:rPr lang="en-US" sz="1900" b="1">
                <a:latin typeface="Times New Roman"/>
                <a:cs typeface="Times New Roman"/>
              </a:rPr>
              <a:t>English and Arabic:</a:t>
            </a:r>
            <a:r>
              <a:rPr lang="en-US" sz="1900">
                <a:latin typeface="Times New Roman"/>
                <a:cs typeface="Times New Roman"/>
              </a:rPr>
              <a:t> We gathered texts in both English and Arabic. This helps our tool understand and summarize things in both these languages.</a:t>
            </a:r>
          </a:p>
          <a:p>
            <a:pPr algn="just">
              <a:lnSpc>
                <a:spcPct val="100000"/>
              </a:lnSpc>
            </a:pPr>
            <a:r>
              <a:rPr lang="en-US" sz="1900" b="1">
                <a:latin typeface="Times New Roman"/>
                <a:cs typeface="Times New Roman"/>
              </a:rPr>
              <a:t>Using Translators:</a:t>
            </a:r>
            <a:r>
              <a:rPr lang="en-US" sz="1900">
                <a:latin typeface="Times New Roman"/>
                <a:cs typeface="Times New Roman"/>
              </a:rPr>
              <a:t> For the Arabic texts, we used translation tools to make sure everything was accurate and understandable.</a:t>
            </a:r>
          </a:p>
          <a:p>
            <a:pPr algn="just">
              <a:lnSpc>
                <a:spcPct val="100000"/>
              </a:lnSpc>
            </a:pPr>
            <a:r>
              <a:rPr lang="en-US" sz="1900" b="1">
                <a:latin typeface="Times New Roman"/>
                <a:cs typeface="Times New Roman"/>
              </a:rPr>
              <a:t>Quality:</a:t>
            </a:r>
            <a:r>
              <a:rPr lang="en-US" sz="1900">
                <a:latin typeface="Times New Roman"/>
                <a:cs typeface="Times New Roman"/>
              </a:rPr>
              <a:t> We made sure to choose texts that were interesting and important, so our tool learns to summarize really well.</a:t>
            </a:r>
          </a:p>
          <a:p>
            <a:pPr algn="just">
              <a:lnSpc>
                <a:spcPct val="100000"/>
              </a:lnSpc>
            </a:pPr>
            <a:r>
              <a:rPr lang="en-US" sz="1900" b="1">
                <a:latin typeface="Times New Roman"/>
                <a:cs typeface="Times New Roman"/>
              </a:rPr>
              <a:t>Data Preparation:</a:t>
            </a:r>
            <a:r>
              <a:rPr lang="en-US" sz="1900">
                <a:latin typeface="Times New Roman"/>
                <a:cs typeface="Times New Roman"/>
              </a:rPr>
              <a:t> After collecting them, we cleaned up these texts and got them ready for our tool to learn from.</a:t>
            </a:r>
          </a:p>
          <a:p>
            <a:pPr algn="just">
              <a:lnSpc>
                <a:spcPct val="100000"/>
              </a:lnSpc>
            </a:pPr>
            <a:endParaRPr lang="en-US" sz="1900">
              <a:latin typeface="Times New Roman"/>
              <a:cs typeface="Times New Roman"/>
            </a:endParaRPr>
          </a:p>
          <a:p>
            <a:pPr algn="just">
              <a:lnSpc>
                <a:spcPct val="100000"/>
              </a:lnSpc>
            </a:pPr>
            <a:endParaRPr lang="en-US" sz="1900">
              <a:latin typeface="Times New Roman"/>
              <a:cs typeface="Times New Roman"/>
            </a:endParaRPr>
          </a:p>
        </p:txBody>
      </p:sp>
    </p:spTree>
    <p:extLst>
      <p:ext uri="{BB962C8B-B14F-4D97-AF65-F5344CB8AC3E}">
        <p14:creationId xmlns:p14="http://schemas.microsoft.com/office/powerpoint/2010/main" val="332089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spraying sanitiser">
            <a:extLst>
              <a:ext uri="{FF2B5EF4-FFF2-40B4-BE49-F238E27FC236}">
                <a16:creationId xmlns:a16="http://schemas.microsoft.com/office/drawing/2014/main" id="{79DD29FD-A894-911D-50A7-9AD542C01F88}"/>
              </a:ext>
            </a:extLst>
          </p:cNvPr>
          <p:cNvPicPr>
            <a:picLocks noChangeAspect="1"/>
          </p:cNvPicPr>
          <p:nvPr/>
        </p:nvPicPr>
        <p:blipFill rotWithShape="1">
          <a:blip r:embed="rId2"/>
          <a:srcRect l="3911" r="29273" b="4"/>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1" name="Freeform: Shape 10">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6F94D2-A8F3-E0BB-858C-AE0C292FA3DF}"/>
              </a:ext>
            </a:extLst>
          </p:cNvPr>
          <p:cNvSpPr>
            <a:spLocks noGrp="1"/>
          </p:cNvSpPr>
          <p:nvPr>
            <p:ph type="title"/>
          </p:nvPr>
        </p:nvSpPr>
        <p:spPr>
          <a:xfrm>
            <a:off x="7255564" y="914400"/>
            <a:ext cx="4485861" cy="1106556"/>
          </a:xfrm>
        </p:spPr>
        <p:txBody>
          <a:bodyPr anchor="b">
            <a:normAutofit/>
          </a:bodyPr>
          <a:lstStyle/>
          <a:p>
            <a:r>
              <a:rPr lang="en-US" sz="4500" b="1" baseline="0">
                <a:latin typeface="Times New Roman"/>
              </a:rPr>
              <a:t>Data Processing</a:t>
            </a:r>
            <a:r>
              <a:rPr lang="en-US" sz="4500">
                <a:latin typeface="Times New Roman"/>
                <a:ea typeface="Times New Roman"/>
                <a:cs typeface="Times New Roman"/>
              </a:rPr>
              <a:t>​</a:t>
            </a:r>
            <a:endParaRPr lang="en-US" sz="4500">
              <a:latin typeface="Times New Roman"/>
              <a:cs typeface="Times New Roman"/>
            </a:endParaRPr>
          </a:p>
        </p:txBody>
      </p:sp>
      <p:sp>
        <p:nvSpPr>
          <p:cNvPr id="15" name="Rectangle 1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A8E1FD-068F-58FC-CA45-4BF1FC5A6AA9}"/>
              </a:ext>
            </a:extLst>
          </p:cNvPr>
          <p:cNvSpPr>
            <a:spLocks noGrp="1"/>
          </p:cNvSpPr>
          <p:nvPr>
            <p:ph idx="1"/>
          </p:nvPr>
        </p:nvSpPr>
        <p:spPr>
          <a:xfrm>
            <a:off x="7073593" y="2440100"/>
            <a:ext cx="4645085" cy="4210117"/>
          </a:xfrm>
        </p:spPr>
        <p:txBody>
          <a:bodyPr vert="horz" lIns="91440" tIns="45720" rIns="91440" bIns="45720" rtlCol="0" anchor="t">
            <a:noAutofit/>
          </a:bodyPr>
          <a:lstStyle/>
          <a:p>
            <a:pPr marL="0" indent="0">
              <a:buNone/>
            </a:pPr>
            <a:r>
              <a:rPr lang="en-US" sz="2000">
                <a:latin typeface="Times New Roman"/>
                <a:ea typeface="Arial"/>
                <a:cs typeface="Times New Roman"/>
              </a:rPr>
              <a:t>Data Processing techniques used are:</a:t>
            </a:r>
            <a:endParaRPr lang="en-US" sz="2000">
              <a:latin typeface="Times New Roman"/>
              <a:cs typeface="Times New Roman"/>
            </a:endParaRPr>
          </a:p>
          <a:p>
            <a:r>
              <a:rPr lang="en-US" sz="2000">
                <a:latin typeface="Times New Roman"/>
                <a:ea typeface="Arial"/>
                <a:cs typeface="Times New Roman"/>
              </a:rPr>
              <a:t>Cleaning </a:t>
            </a:r>
            <a:r>
              <a:rPr lang="en-US" sz="2000" baseline="0">
                <a:latin typeface="Times New Roman"/>
                <a:ea typeface="Arial"/>
                <a:cs typeface="Times New Roman"/>
              </a:rPr>
              <a:t>Text </a:t>
            </a:r>
            <a:r>
              <a:rPr lang="en-US" sz="2000">
                <a:latin typeface="Times New Roman"/>
                <a:ea typeface="Arial"/>
                <a:cs typeface="Times New Roman"/>
              </a:rPr>
              <a:t>Data: Removing new lines, stop words and punctuations  </a:t>
            </a:r>
          </a:p>
          <a:p>
            <a:r>
              <a:rPr lang="en-US" sz="2000">
                <a:latin typeface="Times New Roman"/>
                <a:ea typeface="Arial"/>
                <a:cs typeface="Times New Roman"/>
              </a:rPr>
              <a:t>Tokenizing input into sentences  </a:t>
            </a:r>
          </a:p>
          <a:p>
            <a:r>
              <a:rPr lang="en-US" sz="2000">
                <a:latin typeface="Times New Roman"/>
                <a:ea typeface="Arial"/>
                <a:cs typeface="Times New Roman"/>
              </a:rPr>
              <a:t>Tokenizing sentences into words </a:t>
            </a:r>
          </a:p>
          <a:p>
            <a:r>
              <a:rPr lang="en-US" sz="2000">
                <a:latin typeface="Times New Roman"/>
                <a:ea typeface="Arial"/>
                <a:cs typeface="Times New Roman"/>
              </a:rPr>
              <a:t> Lemmatization </a:t>
            </a:r>
          </a:p>
          <a:p>
            <a:r>
              <a:rPr lang="en-US" sz="2000">
                <a:latin typeface="Times New Roman"/>
                <a:ea typeface="Arial"/>
                <a:cs typeface="Times New Roman"/>
              </a:rPr>
              <a:t> compute lemmas distribution   </a:t>
            </a:r>
          </a:p>
          <a:p>
            <a:r>
              <a:rPr lang="en-US" sz="2000">
                <a:latin typeface="Times New Roman"/>
                <a:ea typeface="Arial"/>
                <a:cs typeface="Times New Roman"/>
              </a:rPr>
              <a:t>Part-of-Speech Tagging  </a:t>
            </a:r>
          </a:p>
          <a:p>
            <a:r>
              <a:rPr lang="en-US" sz="2000">
                <a:latin typeface="Times New Roman"/>
                <a:ea typeface="Arial"/>
                <a:cs typeface="Times New Roman"/>
              </a:rPr>
              <a:t>Sentence Extraction and </a:t>
            </a:r>
            <a:r>
              <a:rPr lang="en-US" sz="2000" baseline="0">
                <a:latin typeface="Times New Roman"/>
                <a:ea typeface="Arial"/>
                <a:cs typeface="Times New Roman"/>
              </a:rPr>
              <a:t>Processing</a:t>
            </a:r>
            <a:r>
              <a:rPr lang="en-US" sz="2000">
                <a:latin typeface="Times New Roman"/>
                <a:ea typeface="Arial"/>
                <a:cs typeface="Times New Roman"/>
              </a:rPr>
              <a:t>  </a:t>
            </a:r>
          </a:p>
          <a:p>
            <a:pPr marL="228600" lvl="0" indent="-228600">
              <a:buChar char="•"/>
            </a:pPr>
            <a:endParaRPr lang="en-US" sz="2000">
              <a:latin typeface="Times New Roman"/>
              <a:ea typeface="Arial"/>
              <a:cs typeface="Times New Roman"/>
            </a:endParaRPr>
          </a:p>
          <a:p>
            <a:pPr marL="228600" lvl="0" indent="-228600">
              <a:buChar char="•"/>
            </a:pPr>
            <a:endParaRPr lang="en-US" sz="2000">
              <a:latin typeface="Times New Roman"/>
              <a:cs typeface="Arial"/>
            </a:endParaRPr>
          </a:p>
        </p:txBody>
      </p:sp>
    </p:spTree>
    <p:extLst>
      <p:ext uri="{BB962C8B-B14F-4D97-AF65-F5344CB8AC3E}">
        <p14:creationId xmlns:p14="http://schemas.microsoft.com/office/powerpoint/2010/main" val="236404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White bulbs with a yellow one standing out">
            <a:extLst>
              <a:ext uri="{FF2B5EF4-FFF2-40B4-BE49-F238E27FC236}">
                <a16:creationId xmlns:a16="http://schemas.microsoft.com/office/drawing/2014/main" id="{96CABF08-B61F-C8B8-51C7-8282CA064916}"/>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1A10DC01-9E6B-EADB-6138-806A06EF6424}"/>
              </a:ext>
            </a:extLst>
          </p:cNvPr>
          <p:cNvSpPr>
            <a:spLocks noGrp="1"/>
          </p:cNvSpPr>
          <p:nvPr>
            <p:ph type="title"/>
          </p:nvPr>
        </p:nvSpPr>
        <p:spPr>
          <a:xfrm>
            <a:off x="841248" y="426720"/>
            <a:ext cx="10506456" cy="1919141"/>
          </a:xfrm>
        </p:spPr>
        <p:txBody>
          <a:bodyPr anchor="b">
            <a:normAutofit/>
          </a:bodyPr>
          <a:lstStyle/>
          <a:p>
            <a:r>
              <a:rPr lang="en-US" sz="6000">
                <a:solidFill>
                  <a:srgbClr val="FFFFFF"/>
                </a:solidFill>
                <a:latin typeface="Times New Roman"/>
                <a:cs typeface="Times New Roman"/>
              </a:rPr>
              <a:t>lid.176.ftz (A Language Detection Model)</a:t>
            </a:r>
            <a:endParaRPr lang="en-US" sz="6000">
              <a:solidFill>
                <a:srgbClr val="FFFFFF"/>
              </a:solidFill>
            </a:endParaRPr>
          </a:p>
        </p:txBody>
      </p:sp>
      <p:sp>
        <p:nvSpPr>
          <p:cNvPr id="37" name="Rectangle 36">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0D4346-CF3C-F56F-6830-681365ECA2FC}"/>
              </a:ext>
            </a:extLst>
          </p:cNvPr>
          <p:cNvSpPr>
            <a:spLocks noGrp="1"/>
          </p:cNvSpPr>
          <p:nvPr>
            <p:ph idx="1"/>
          </p:nvPr>
        </p:nvSpPr>
        <p:spPr>
          <a:xfrm>
            <a:off x="841248" y="3337269"/>
            <a:ext cx="10509504" cy="2905686"/>
          </a:xfrm>
        </p:spPr>
        <p:txBody>
          <a:bodyPr vert="horz" lIns="91440" tIns="45720" rIns="91440" bIns="45720" rtlCol="0" anchor="t">
            <a:normAutofit/>
          </a:bodyPr>
          <a:lstStyle/>
          <a:p>
            <a:pPr algn="just">
              <a:buNone/>
            </a:pPr>
            <a:r>
              <a:rPr lang="en-US" sz="2000">
                <a:solidFill>
                  <a:srgbClr val="FFFFFF"/>
                </a:solidFill>
                <a:latin typeface="Times New Roman"/>
                <a:cs typeface="Times New Roman"/>
              </a:rPr>
              <a:t> In our project, the lid.176.ftz model from </a:t>
            </a:r>
            <a:r>
              <a:rPr lang="en-US" sz="2000" err="1">
                <a:solidFill>
                  <a:srgbClr val="FFFFFF"/>
                </a:solidFill>
                <a:latin typeface="Times New Roman"/>
                <a:cs typeface="Times New Roman"/>
              </a:rPr>
              <a:t>FastText</a:t>
            </a:r>
            <a:r>
              <a:rPr lang="en-US" sz="2000">
                <a:solidFill>
                  <a:srgbClr val="FFFFFF"/>
                </a:solidFill>
                <a:latin typeface="Times New Roman"/>
                <a:cs typeface="Times New Roman"/>
              </a:rPr>
              <a:t> plays a crucial role in identifying whether a document is in English or Arabic. This efficient model can detect 176 languages, making it highly effective for our needs. It ensures that each text is analyzed using the correct language model, enhancing the accuracy of our summarization process. This capability is not only vital for our current project but also paves the way for including more languages in the future, demonstrating the model's versatility and our project's scalability. </a:t>
            </a:r>
            <a:endParaRPr lang="en-US"/>
          </a:p>
          <a:p>
            <a:pPr marL="0" indent="0" algn="just">
              <a:buNone/>
            </a:pPr>
            <a:endParaRPr lang="en-US" sz="2000">
              <a:solidFill>
                <a:srgbClr val="FFFFFF"/>
              </a:solidFill>
              <a:latin typeface="Times New Roman"/>
              <a:cs typeface="Times New Roman"/>
            </a:endParaRPr>
          </a:p>
        </p:txBody>
      </p:sp>
    </p:spTree>
    <p:extLst>
      <p:ext uri="{BB962C8B-B14F-4D97-AF65-F5344CB8AC3E}">
        <p14:creationId xmlns:p14="http://schemas.microsoft.com/office/powerpoint/2010/main" val="46995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BE06-073C-BAC1-9064-5F0B60194FE5}"/>
              </a:ext>
            </a:extLst>
          </p:cNvPr>
          <p:cNvSpPr>
            <a:spLocks noGrp="1"/>
          </p:cNvSpPr>
          <p:nvPr>
            <p:ph type="title"/>
          </p:nvPr>
        </p:nvSpPr>
        <p:spPr/>
        <p:txBody>
          <a:bodyPr>
            <a:normAutofit/>
          </a:bodyPr>
          <a:lstStyle/>
          <a:p>
            <a:r>
              <a:rPr lang="en-US" sz="4500">
                <a:latin typeface="Times New Roman"/>
                <a:ea typeface="+mj-lt"/>
                <a:cs typeface="+mj-lt"/>
              </a:rPr>
              <a:t>The Role of Language Models</a:t>
            </a:r>
            <a:endParaRPr lang="en-US" sz="4500">
              <a:latin typeface="Times New Roman"/>
              <a:cs typeface="Times New Roman"/>
            </a:endParaRPr>
          </a:p>
        </p:txBody>
      </p:sp>
      <p:graphicFrame>
        <p:nvGraphicFramePr>
          <p:cNvPr id="17" name="Content Placeholder 2">
            <a:extLst>
              <a:ext uri="{FF2B5EF4-FFF2-40B4-BE49-F238E27FC236}">
                <a16:creationId xmlns:a16="http://schemas.microsoft.com/office/drawing/2014/main" id="{B1111B64-5CDC-1363-CFFA-B1DC4620F260}"/>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70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AFEF4-73AF-C052-7B1F-F2AF49E3B4F8}"/>
              </a:ext>
            </a:extLst>
          </p:cNvPr>
          <p:cNvSpPr>
            <a:spLocks noGrp="1"/>
          </p:cNvSpPr>
          <p:nvPr>
            <p:ph type="title"/>
          </p:nvPr>
        </p:nvSpPr>
        <p:spPr>
          <a:xfrm>
            <a:off x="841248" y="1683169"/>
            <a:ext cx="4068849" cy="4148586"/>
          </a:xfrm>
        </p:spPr>
        <p:txBody>
          <a:bodyPr anchor="t">
            <a:normAutofit/>
          </a:bodyPr>
          <a:lstStyle/>
          <a:p>
            <a:r>
              <a:rPr lang="en-US" sz="4500">
                <a:latin typeface="Times New Roman"/>
                <a:ea typeface="+mj-lt"/>
                <a:cs typeface="+mj-lt"/>
              </a:rPr>
              <a:t>English &amp; Arabic Language Models: Pillars of Multilingual Processing</a:t>
            </a:r>
            <a:endParaRPr lang="en-US" sz="4500">
              <a:latin typeface="Times New Roman"/>
              <a:cs typeface="Times New Roman"/>
            </a:endParaRPr>
          </a:p>
        </p:txBody>
      </p:sp>
      <p:sp>
        <p:nvSpPr>
          <p:cNvPr id="3" name="Content Placeholder 2">
            <a:extLst>
              <a:ext uri="{FF2B5EF4-FFF2-40B4-BE49-F238E27FC236}">
                <a16:creationId xmlns:a16="http://schemas.microsoft.com/office/drawing/2014/main" id="{8F0C5001-BFAA-BB06-3474-378289F5C1D3}"/>
              </a:ext>
            </a:extLst>
          </p:cNvPr>
          <p:cNvSpPr>
            <a:spLocks noGrp="1"/>
          </p:cNvSpPr>
          <p:nvPr>
            <p:ph idx="1"/>
          </p:nvPr>
        </p:nvSpPr>
        <p:spPr>
          <a:xfrm>
            <a:off x="5054833" y="966663"/>
            <a:ext cx="6295919" cy="4865092"/>
          </a:xfrm>
        </p:spPr>
        <p:txBody>
          <a:bodyPr vert="horz" lIns="91440" tIns="45720" rIns="91440" bIns="45720" rtlCol="0" anchor="t">
            <a:noAutofit/>
          </a:bodyPr>
          <a:lstStyle/>
          <a:p>
            <a:pPr algn="just">
              <a:lnSpc>
                <a:spcPct val="100000"/>
              </a:lnSpc>
              <a:buNone/>
            </a:pPr>
            <a:r>
              <a:rPr lang="en-US" sz="2000">
                <a:latin typeface="Times New Roman"/>
                <a:cs typeface="Times New Roman"/>
              </a:rPr>
              <a:t> In our project, we use special tools called language models to understand and summarize texts in English and Arabic. The English language model is really good at figuring out English sentences, including the tricky parts like idioms. On the other hand, the Arabic model is great at handling Arabic text, which has its own special rules and is written differently. Both these models help us break down sentences into simpler parts, find the base form of words, and understand each word's role in a sentence. This way, we make sure our summaries are accurate and keep the original meaning of the texts, whether they're in English or Arabic. Together, these models are super important for making our project work well with two different languages.</a:t>
            </a:r>
            <a:endParaRPr lang="en-US"/>
          </a:p>
          <a:p>
            <a:pPr marL="0" indent="0" algn="just">
              <a:lnSpc>
                <a:spcPct val="100000"/>
              </a:lnSpc>
              <a:buNone/>
            </a:pPr>
            <a:endParaRPr lang="en-US" sz="2000">
              <a:latin typeface="Times New Roman"/>
              <a:cs typeface="Times New Roman"/>
            </a:endParaRPr>
          </a:p>
        </p:txBody>
      </p:sp>
      <p:sp>
        <p:nvSpPr>
          <p:cNvPr id="32" name="Rectangle 3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74297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AccentBoxVTI</vt:lpstr>
      <vt:lpstr>Multi Lingual Document Summarization  </vt:lpstr>
      <vt:lpstr>CONTENTS</vt:lpstr>
      <vt:lpstr>Introduction</vt:lpstr>
      <vt:lpstr>Significance</vt:lpstr>
      <vt:lpstr>DATA GATHERING</vt:lpstr>
      <vt:lpstr>Data Processing​</vt:lpstr>
      <vt:lpstr>lid.176.ftz (A Language Detection Model)</vt:lpstr>
      <vt:lpstr>The Role of Language Models</vt:lpstr>
      <vt:lpstr>English &amp; Arabic Language Models: Pillars of Multilingual Processing</vt:lpstr>
      <vt:lpstr>Why Use a Language Model Beyond Basic Data Processing?</vt:lpstr>
      <vt:lpstr>LDA (Latent Dirichlet Allocation)</vt:lpstr>
      <vt:lpstr>Utilizing LDA in Our Multilingual Summarization Project</vt:lpstr>
      <vt:lpstr>SUMMARIZATION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akshith gunasai samala</dc:creator>
  <cp:revision>3</cp:revision>
  <dcterms:created xsi:type="dcterms:W3CDTF">2023-11-27T23:29:58Z</dcterms:created>
  <dcterms:modified xsi:type="dcterms:W3CDTF">2023-12-06T21:40:22Z</dcterms:modified>
</cp:coreProperties>
</file>