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131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8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3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37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5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8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8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4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4550150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32E001-FF38-4F4D-A216-406299F9D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924" y="1398850"/>
            <a:ext cx="3282152" cy="2030150"/>
          </a:xfrm>
        </p:spPr>
        <p:txBody>
          <a:bodyPr>
            <a:normAutofit/>
          </a:bodyPr>
          <a:lstStyle/>
          <a:p>
            <a:r>
              <a:rPr lang="en-IN" sz="2600" dirty="0"/>
              <a:t>Tripsyy </a:t>
            </a:r>
            <a:br>
              <a:rPr lang="en-IN" sz="2600" dirty="0"/>
            </a:br>
            <a:endParaRPr lang="en-IN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3D2AB-C38F-4B31-A7AC-C43ACE21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9536" y="3712101"/>
            <a:ext cx="3148928" cy="732541"/>
          </a:xfrm>
        </p:spPr>
        <p:txBody>
          <a:bodyPr>
            <a:normAutofit/>
          </a:bodyPr>
          <a:lstStyle/>
          <a:p>
            <a:r>
              <a:rPr lang="en-IN" dirty="0"/>
              <a:t>#YourTravelPartner….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1D5AB-ED3C-0859-1ECB-384D22284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93" b="-2"/>
          <a:stretch/>
        </p:blipFill>
        <p:spPr>
          <a:xfrm>
            <a:off x="775952" y="730526"/>
            <a:ext cx="5448555" cy="54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1778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21BD-8706-4C60-B131-9579F6DD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9815" y="1810871"/>
            <a:ext cx="8112369" cy="2073119"/>
          </a:xfrm>
        </p:spPr>
        <p:txBody>
          <a:bodyPr/>
          <a:lstStyle/>
          <a:p>
            <a:r>
              <a:rPr lang="en-IN" dirty="0"/>
              <a:t>Squad Infotech project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presenter: SHRUTI CHAURASIYA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239BA-7DE3-42F1-ABA7-9DC3E7BAA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939553"/>
            <a:ext cx="7821637" cy="965946"/>
          </a:xfrm>
        </p:spPr>
        <p:txBody>
          <a:bodyPr>
            <a:normAutofit/>
          </a:bodyPr>
          <a:lstStyle/>
          <a:p>
            <a:r>
              <a:rPr lang="en-IN" dirty="0"/>
              <a:t>Project : </a:t>
            </a:r>
            <a:r>
              <a:rPr lang="en-IN" dirty="0" err="1"/>
              <a:t>DjangoProject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451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61ACD3-BA23-47E0-AD00-39EBB5B8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737347"/>
          </a:xfrm>
        </p:spPr>
        <p:txBody>
          <a:bodyPr/>
          <a:lstStyle/>
          <a:p>
            <a:r>
              <a:rPr lang="en-IN" dirty="0"/>
              <a:t>SUMMARY 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006EBC-5EFD-48B0-8F47-F119BAF36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58471"/>
            <a:ext cx="10134600" cy="4472774"/>
          </a:xfrm>
        </p:spPr>
        <p:txBody>
          <a:bodyPr/>
          <a:lstStyle/>
          <a:p>
            <a:r>
              <a:rPr lang="en-IN" sz="2400" dirty="0"/>
              <a:t>The system will capture the following process and keep the records in respect of all the places and traveller present in the project.</a:t>
            </a:r>
          </a:p>
          <a:p>
            <a:endParaRPr lang="en-IN" sz="2400" dirty="0"/>
          </a:p>
          <a:p>
            <a:r>
              <a:rPr lang="en-IN" sz="2400" dirty="0"/>
              <a:t>The project at first is divided into two Sections :</a:t>
            </a:r>
          </a:p>
          <a:p>
            <a:pPr marL="342900" indent="-342900">
              <a:buSzPct val="175000"/>
              <a:buFont typeface="Bembo" panose="02020502050201020203" pitchFamily="18" charset="0"/>
              <a:buChar char="›"/>
            </a:pPr>
            <a:r>
              <a:rPr lang="en-IN" sz="2400" dirty="0"/>
              <a:t>User Section.</a:t>
            </a:r>
          </a:p>
          <a:p>
            <a:pPr marL="342900" indent="-342900">
              <a:buSzPct val="175000"/>
              <a:buFont typeface="Bembo" panose="02020502050201020203" pitchFamily="18" charset="0"/>
              <a:buChar char="›"/>
            </a:pPr>
            <a:r>
              <a:rPr lang="en-IN" sz="2400" dirty="0"/>
              <a:t>Admin Section.</a:t>
            </a:r>
          </a:p>
          <a:p>
            <a:pPr>
              <a:buSzPct val="115000"/>
            </a:pPr>
            <a:endParaRPr lang="en-IN" sz="2400" dirty="0"/>
          </a:p>
          <a:p>
            <a:pPr marL="342900" indent="-342900">
              <a:buSzPct val="110000"/>
              <a:buFont typeface="Bembo" panose="02020502050201020203" pitchFamily="18" charset="0"/>
              <a:buChar char="›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57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61ACD3-BA23-47E0-AD00-39EBB5B8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737347"/>
          </a:xfrm>
        </p:spPr>
        <p:txBody>
          <a:bodyPr/>
          <a:lstStyle/>
          <a:p>
            <a:r>
              <a:rPr lang="en-IN" dirty="0"/>
              <a:t>SCOPE OF THE PROJECT 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006EBC-5EFD-48B0-8F47-F119BAF36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58471"/>
            <a:ext cx="10134600" cy="4472774"/>
          </a:xfrm>
        </p:spPr>
        <p:txBody>
          <a:bodyPr/>
          <a:lstStyle/>
          <a:p>
            <a:pPr marL="342900" indent="-342900">
              <a:buSzPct val="115000"/>
              <a:buFont typeface="Wingdings" panose="05000000000000000000" pitchFamily="2" charset="2"/>
              <a:buChar char="§"/>
            </a:pPr>
            <a:r>
              <a:rPr lang="en-IN" sz="2400" dirty="0"/>
              <a:t>Social Integration:  </a:t>
            </a:r>
            <a:r>
              <a:rPr lang="en-US" dirty="0"/>
              <a:t>Integrate social media sharing options, allowing users to share their travel plans, experiences, and photos directly from website.</a:t>
            </a:r>
          </a:p>
          <a:p>
            <a:pPr marL="342900" indent="-342900">
              <a:buSzPct val="115000"/>
              <a:buFont typeface="Wingdings" panose="05000000000000000000" pitchFamily="2" charset="2"/>
              <a:buChar char="§"/>
            </a:pPr>
            <a:r>
              <a:rPr lang="en-US" sz="2400" dirty="0"/>
              <a:t>Mobile App Development: </a:t>
            </a:r>
            <a:r>
              <a:rPr lang="en-US" dirty="0"/>
              <a:t>Expand my platform by developing a mobile app for iOS and Android devices. This will help provide a seamless experience on smartphones and tablets</a:t>
            </a:r>
            <a:r>
              <a:rPr lang="en-US" sz="2400" dirty="0"/>
              <a:t>.</a:t>
            </a:r>
          </a:p>
          <a:p>
            <a:pPr marL="342900" indent="-342900">
              <a:buSzPct val="115000"/>
              <a:buFont typeface="Wingdings" panose="05000000000000000000" pitchFamily="2" charset="2"/>
              <a:buChar char="§"/>
            </a:pPr>
            <a:r>
              <a:rPr lang="en-US" sz="2400" dirty="0"/>
              <a:t>No chances of missing on any famous Tourist Attractions as we love to stay Updates with latest trends.</a:t>
            </a:r>
            <a:endParaRPr lang="en-IN" sz="2400" dirty="0"/>
          </a:p>
          <a:p>
            <a:pPr marL="342900" indent="-342900">
              <a:buSzPct val="115000"/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SzPct val="110000"/>
              <a:buFont typeface="Bembo" panose="02020502050201020203" pitchFamily="18" charset="0"/>
              <a:buChar char="›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0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524C-220B-44DA-B0B2-A86A96CA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316006"/>
          </a:xfrm>
        </p:spPr>
        <p:txBody>
          <a:bodyPr>
            <a:noAutofit/>
          </a:bodyPr>
          <a:lstStyle/>
          <a:p>
            <a:r>
              <a:rPr lang="en-IN" sz="2400" u="sng" dirty="0"/>
              <a:t>ADMIN SECTION:</a:t>
            </a:r>
            <a:r>
              <a:rPr lang="en-IN" sz="2400" dirty="0"/>
              <a:t>				</a:t>
            </a:r>
            <a:r>
              <a:rPr lang="en-IN" sz="2400" u="sng" dirty="0"/>
              <a:t>USER SECTION: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ACFB-C1CD-4CD8-95D4-A8D654DC0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1380565"/>
            <a:ext cx="4682177" cy="4773127"/>
          </a:xfrm>
        </p:spPr>
        <p:txBody>
          <a:bodyPr/>
          <a:lstStyle/>
          <a:p>
            <a:pPr marL="342900" indent="-342900">
              <a:buSzPct val="200000"/>
              <a:buFont typeface="Wingdings" panose="05000000000000000000" pitchFamily="2" charset="2"/>
              <a:buChar char="ü"/>
            </a:pPr>
            <a:r>
              <a:rPr lang="en-IN" dirty="0"/>
              <a:t>ADMIN LOGIN:</a:t>
            </a:r>
          </a:p>
          <a:p>
            <a:pPr>
              <a:buSzPct val="200000"/>
            </a:pPr>
            <a:endParaRPr lang="en-IN" dirty="0"/>
          </a:p>
          <a:p>
            <a:pPr marL="617220" lvl="1" indent="-342900">
              <a:buSzPct val="200000"/>
              <a:buFont typeface="Bembo" panose="02020502050201020203" pitchFamily="18" charset="0"/>
              <a:buChar char="›"/>
            </a:pPr>
            <a:r>
              <a:rPr lang="en-IN" dirty="0"/>
              <a:t>Display passengers.</a:t>
            </a:r>
          </a:p>
          <a:p>
            <a:pPr marL="617220" lvl="1" indent="-342900">
              <a:buSzPct val="200000"/>
              <a:buFont typeface="Bembo" panose="02020502050201020203" pitchFamily="18" charset="0"/>
              <a:buChar char="›"/>
            </a:pPr>
            <a:r>
              <a:rPr lang="en-IN" dirty="0"/>
              <a:t>Add new packages.</a:t>
            </a:r>
          </a:p>
          <a:p>
            <a:pPr marL="617220" lvl="1" indent="-342900">
              <a:buSzPct val="200000"/>
              <a:buFont typeface="Bembo" panose="02020502050201020203" pitchFamily="18" charset="0"/>
              <a:buChar char="›"/>
            </a:pPr>
            <a:r>
              <a:rPr lang="en-IN" dirty="0"/>
              <a:t>Delete/ modify existing packages.</a:t>
            </a:r>
          </a:p>
          <a:p>
            <a:pPr marL="617220" lvl="1" indent="-342900">
              <a:buSzPct val="200000"/>
              <a:buFont typeface="Bembo" panose="02020502050201020203" pitchFamily="18" charset="0"/>
              <a:buChar char="›"/>
            </a:pPr>
            <a:r>
              <a:rPr lang="en-IN" dirty="0"/>
              <a:t>Display Places.</a:t>
            </a:r>
          </a:p>
          <a:p>
            <a:pPr marL="617220" lvl="1" indent="-342900">
              <a:buSzPct val="200000"/>
              <a:buFont typeface="Bembo" panose="02020502050201020203" pitchFamily="18" charset="0"/>
              <a:buChar char="›"/>
            </a:pPr>
            <a:r>
              <a:rPr lang="en-IN" dirty="0"/>
              <a:t>Delete/ modify existing Countries.</a:t>
            </a:r>
          </a:p>
          <a:p>
            <a:pPr marL="617220" lvl="1" indent="-342900">
              <a:buSzPct val="200000"/>
              <a:buFont typeface="Bembo" panose="02020502050201020203" pitchFamily="18" charset="0"/>
              <a:buChar char="›"/>
            </a:pPr>
            <a:r>
              <a:rPr lang="en-IN" dirty="0"/>
              <a:t>Display Booking Details.</a:t>
            </a:r>
          </a:p>
          <a:p>
            <a:pPr marL="617220" lvl="1" indent="-342900">
              <a:buSzPct val="200000"/>
              <a:buFont typeface="Bembo" panose="02020502050201020203" pitchFamily="18" charset="0"/>
              <a:buChar char="›"/>
            </a:pPr>
            <a:r>
              <a:rPr lang="en-IN" dirty="0"/>
              <a:t>Delete/ modify existing details.</a:t>
            </a:r>
          </a:p>
          <a:p>
            <a:pPr marL="617220" lvl="1" indent="-342900">
              <a:buSzPct val="200000"/>
              <a:buFont typeface="Bembo" panose="02020502050201020203" pitchFamily="18" charset="0"/>
              <a:buChar char="›"/>
            </a:pPr>
            <a:endParaRPr lang="en-IN" dirty="0"/>
          </a:p>
          <a:p>
            <a:pPr marL="617220" lvl="1" indent="-342900">
              <a:buSzPct val="200000"/>
              <a:buFont typeface="Bembo" panose="02020502050201020203" pitchFamily="18" charset="0"/>
              <a:buChar char="›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47E95-CA7C-4569-B3C9-6365BFD8C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0565"/>
            <a:ext cx="4953000" cy="4773127"/>
          </a:xfrm>
        </p:spPr>
        <p:txBody>
          <a:bodyPr/>
          <a:lstStyle/>
          <a:p>
            <a:pPr marL="342900" indent="-342900">
              <a:buSzPct val="200000"/>
              <a:buFont typeface="Bembo" panose="02020502050201020203" pitchFamily="18" charset="0"/>
              <a:buChar char="›"/>
            </a:pPr>
            <a:r>
              <a:rPr lang="en-IN" dirty="0"/>
              <a:t>LOGIN</a:t>
            </a:r>
          </a:p>
          <a:p>
            <a:pPr marL="617220" lvl="1" indent="-342900">
              <a:buSzPct val="99000"/>
              <a:buFont typeface="Wingdings" panose="05000000000000000000" pitchFamily="2" charset="2"/>
              <a:buChar char="§"/>
            </a:pPr>
            <a:r>
              <a:rPr lang="en-IN" dirty="0"/>
              <a:t>View Packages</a:t>
            </a:r>
          </a:p>
          <a:p>
            <a:pPr marL="617220" lvl="1" indent="-342900">
              <a:buSzPct val="99000"/>
              <a:buFont typeface="Wingdings" panose="05000000000000000000" pitchFamily="2" charset="2"/>
              <a:buChar char="§"/>
            </a:pPr>
            <a:r>
              <a:rPr lang="en-IN" dirty="0"/>
              <a:t>Book Tickets.</a:t>
            </a:r>
          </a:p>
          <a:p>
            <a:pPr marL="617220" lvl="1" indent="-342900">
              <a:buSzPct val="99000"/>
              <a:buFont typeface="Wingdings" panose="05000000000000000000" pitchFamily="2" charset="2"/>
              <a:buChar char="§"/>
            </a:pPr>
            <a:r>
              <a:rPr lang="en-IN" dirty="0"/>
              <a:t>Amount Generation Process.</a:t>
            </a:r>
          </a:p>
          <a:p>
            <a:pPr marL="342900" indent="-342900">
              <a:buSzPct val="200000"/>
              <a:buFont typeface="Bembo" panose="02020502050201020203" pitchFamily="18" charset="0"/>
              <a:buChar char="›"/>
            </a:pPr>
            <a:r>
              <a:rPr lang="en-IN" dirty="0"/>
              <a:t>SIGNUP </a:t>
            </a:r>
          </a:p>
          <a:p>
            <a:pPr marL="617220" lvl="1" indent="-342900">
              <a:buSzPct val="99000"/>
              <a:buFont typeface="Wingdings" panose="05000000000000000000" pitchFamily="2" charset="2"/>
              <a:buChar char="§"/>
            </a:pPr>
            <a:r>
              <a:rPr lang="en-IN" dirty="0"/>
              <a:t>Register</a:t>
            </a:r>
          </a:p>
          <a:p>
            <a:pPr marL="617220" lvl="1" indent="-342900">
              <a:buSzPct val="99000"/>
              <a:buFont typeface="Wingdings" panose="05000000000000000000" pitchFamily="2" charset="2"/>
              <a:buChar char="§"/>
            </a:pPr>
            <a:r>
              <a:rPr lang="en-IN" dirty="0"/>
              <a:t>Login</a:t>
            </a:r>
          </a:p>
          <a:p>
            <a:pPr marL="617220" lvl="1" indent="-342900">
              <a:buSzPct val="99000"/>
              <a:buFont typeface="Wingdings" panose="05000000000000000000" pitchFamily="2" charset="2"/>
              <a:buChar char="§"/>
            </a:pPr>
            <a:r>
              <a:rPr lang="en-IN" dirty="0"/>
              <a:t>Book Tickets</a:t>
            </a:r>
          </a:p>
          <a:p>
            <a:pPr marL="617220" lvl="1" indent="-342900">
              <a:buSzPct val="99000"/>
              <a:buFont typeface="Wingdings" panose="05000000000000000000" pitchFamily="2" charset="2"/>
              <a:buChar char="§"/>
            </a:pPr>
            <a:r>
              <a:rPr lang="en-IN" dirty="0"/>
              <a:t>Home Page</a:t>
            </a:r>
          </a:p>
          <a:p>
            <a:pPr lvl="1" indent="0">
              <a:buSzPct val="115000"/>
              <a:buNone/>
            </a:pPr>
            <a:r>
              <a:rPr lang="en-IN" dirty="0"/>
              <a:t>(in the home page all the travelling places are listed.)</a:t>
            </a:r>
          </a:p>
        </p:txBody>
      </p:sp>
    </p:spTree>
    <p:extLst>
      <p:ext uri="{BB962C8B-B14F-4D97-AF65-F5344CB8AC3E}">
        <p14:creationId xmlns:p14="http://schemas.microsoft.com/office/powerpoint/2010/main" val="367883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2A10-AFFF-4301-8E29-1E61525EB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072" y="295836"/>
            <a:ext cx="8112369" cy="656665"/>
          </a:xfrm>
        </p:spPr>
        <p:txBody>
          <a:bodyPr/>
          <a:lstStyle/>
          <a:p>
            <a:r>
              <a:rPr lang="en-IN" dirty="0"/>
              <a:t>FLOW CHART: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52BDA0-F1E2-4785-9782-F40A171BC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0" t="22614" r="28308" b="16732"/>
          <a:stretch/>
        </p:blipFill>
        <p:spPr>
          <a:xfrm>
            <a:off x="1819835" y="1246093"/>
            <a:ext cx="9215718" cy="481404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2D088B-A331-4AF3-B692-B6446EC7AD54}"/>
              </a:ext>
            </a:extLst>
          </p:cNvPr>
          <p:cNvCxnSpPr>
            <a:cxnSpLocks/>
          </p:cNvCxnSpPr>
          <p:nvPr/>
        </p:nvCxnSpPr>
        <p:spPr>
          <a:xfrm>
            <a:off x="8077200" y="3747247"/>
            <a:ext cx="0" cy="134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4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Sympathy Thank You Note Mountain Theme Printable File">
            <a:extLst>
              <a:ext uri="{FF2B5EF4-FFF2-40B4-BE49-F238E27FC236}">
                <a16:creationId xmlns:a16="http://schemas.microsoft.com/office/drawing/2014/main" id="{89E41E35-A73A-43EC-8EA8-75F801D6E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0" t="27974" r="7516" b="5360"/>
          <a:stretch/>
        </p:blipFill>
        <p:spPr bwMode="auto">
          <a:xfrm>
            <a:off x="1317812" y="878540"/>
            <a:ext cx="9619129" cy="535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9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195</TotalTime>
  <Words>216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Bembo</vt:lpstr>
      <vt:lpstr>Wingdings</vt:lpstr>
      <vt:lpstr>AdornVTI</vt:lpstr>
      <vt:lpstr>Tripsyy  </vt:lpstr>
      <vt:lpstr>Squad Infotech project   presenter: SHRUTI CHAURASIYA  </vt:lpstr>
      <vt:lpstr>SUMMARY :</vt:lpstr>
      <vt:lpstr>SCOPE OF THE PROJECT :</vt:lpstr>
      <vt:lpstr>ADMIN SECTION:    USER SECTION:</vt:lpstr>
      <vt:lpstr>FLOW CHART: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Tripsyy  </dc:title>
  <dc:creator>hp</dc:creator>
  <cp:lastModifiedBy>hp</cp:lastModifiedBy>
  <cp:revision>10</cp:revision>
  <dcterms:created xsi:type="dcterms:W3CDTF">2023-03-14T19:08:23Z</dcterms:created>
  <dcterms:modified xsi:type="dcterms:W3CDTF">2023-08-11T08:22:16Z</dcterms:modified>
</cp:coreProperties>
</file>