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Alata"/>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3E4733-CD92-42B7-BA50-BAB0F780C82B}">
  <a:tblStyle styleId="{983E4733-CD92-42B7-BA50-BAB0F780C8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Alata-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d960996673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d960996673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dc6316f5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dc6316f5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0e9b220ed9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0e9b220ed9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0e9b220ed9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0e9b220ed9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dc6316f5a0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dc6316f5a0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dc6316f5a0_0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dc6316f5a0_0_1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08e19db5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08e19db5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0f21d2588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0f21d2588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81" name="Google Shape;81;p11"/>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82" name="Google Shape;8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5">
    <p:spTree>
      <p:nvGrpSpPr>
        <p:cNvPr id="85" name="Shape 85"/>
        <p:cNvGrpSpPr/>
        <p:nvPr/>
      </p:nvGrpSpPr>
      <p:grpSpPr>
        <a:xfrm>
          <a:off x="0" y="0"/>
          <a:ext cx="0" cy="0"/>
          <a:chOff x="0" y="0"/>
          <a:chExt cx="0" cy="0"/>
        </a:xfrm>
      </p:grpSpPr>
      <p:sp>
        <p:nvSpPr>
          <p:cNvPr id="86" name="Google Shape;86;p13"/>
          <p:cNvSpPr txBox="1"/>
          <p:nvPr>
            <p:ph type="title"/>
          </p:nvPr>
        </p:nvSpPr>
        <p:spPr>
          <a:xfrm>
            <a:off x="817200" y="2706510"/>
            <a:ext cx="2396100" cy="1921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 name="Google Shape;8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88" name="Shape 88"/>
        <p:cNvGrpSpPr/>
        <p:nvPr/>
      </p:nvGrpSpPr>
      <p:grpSpPr>
        <a:xfrm>
          <a:off x="0" y="0"/>
          <a:ext cx="0" cy="0"/>
          <a:chOff x="0" y="0"/>
          <a:chExt cx="0" cy="0"/>
        </a:xfrm>
      </p:grpSpPr>
      <p:sp>
        <p:nvSpPr>
          <p:cNvPr id="89" name="Google Shape;89;p14"/>
          <p:cNvSpPr txBox="1"/>
          <p:nvPr>
            <p:ph type="title"/>
          </p:nvPr>
        </p:nvSpPr>
        <p:spPr>
          <a:xfrm>
            <a:off x="4143300" y="1964600"/>
            <a:ext cx="3048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14"/>
          <p:cNvSpPr txBox="1"/>
          <p:nvPr>
            <p:ph idx="1" type="subTitle"/>
          </p:nvPr>
        </p:nvSpPr>
        <p:spPr>
          <a:xfrm>
            <a:off x="4143300" y="3063575"/>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91" name="Google Shape;91;p14"/>
          <p:cNvSpPr txBox="1"/>
          <p:nvPr>
            <p:ph hasCustomPrompt="1" idx="2" type="title"/>
          </p:nvPr>
        </p:nvSpPr>
        <p:spPr>
          <a:xfrm>
            <a:off x="2403475" y="1554500"/>
            <a:ext cx="18174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2" name="Google Shape;9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93" name="Shape 93"/>
        <p:cNvGrpSpPr/>
        <p:nvPr/>
      </p:nvGrpSpPr>
      <p:grpSpPr>
        <a:xfrm>
          <a:off x="0" y="0"/>
          <a:ext cx="0" cy="0"/>
          <a:chOff x="0" y="0"/>
          <a:chExt cx="0" cy="0"/>
        </a:xfrm>
      </p:grpSpPr>
      <p:sp>
        <p:nvSpPr>
          <p:cNvPr id="94" name="Google Shape;94;p15"/>
          <p:cNvSpPr txBox="1"/>
          <p:nvPr>
            <p:ph type="title"/>
          </p:nvPr>
        </p:nvSpPr>
        <p:spPr>
          <a:xfrm>
            <a:off x="2651700" y="2887575"/>
            <a:ext cx="3383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15"/>
          <p:cNvSpPr txBox="1"/>
          <p:nvPr>
            <p:ph idx="1" type="subTitle"/>
          </p:nvPr>
        </p:nvSpPr>
        <p:spPr>
          <a:xfrm>
            <a:off x="3082500" y="3757950"/>
            <a:ext cx="2521800" cy="58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96" name="Google Shape;96;p15"/>
          <p:cNvSpPr txBox="1"/>
          <p:nvPr>
            <p:ph hasCustomPrompt="1" idx="2" type="title"/>
          </p:nvPr>
        </p:nvSpPr>
        <p:spPr>
          <a:xfrm>
            <a:off x="2819400" y="1543500"/>
            <a:ext cx="3048000" cy="139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7" name="Google Shape;9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8" name="Shape 98"/>
        <p:cNvGrpSpPr/>
        <p:nvPr/>
      </p:nvGrpSpPr>
      <p:grpSpPr>
        <a:xfrm>
          <a:off x="0" y="0"/>
          <a:ext cx="0" cy="0"/>
          <a:chOff x="0" y="0"/>
          <a:chExt cx="0" cy="0"/>
        </a:xfrm>
      </p:grpSpPr>
      <p:sp>
        <p:nvSpPr>
          <p:cNvPr id="99" name="Google Shape;99;p16"/>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6"/>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1" name="Google Shape;101;p16"/>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2" name="Google Shape;102;p16"/>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03" name="Google Shape;103;p16"/>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4" name="Google Shape;104;p16"/>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5" name="Google Shape;105;p16"/>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6" name="Google Shape;106;p16"/>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7" name="Google Shape;107;p16"/>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08" name="Google Shape;108;p16"/>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9" name="Google Shape;109;p16"/>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16"/>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11" name="Google Shape;111;p16"/>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2" name="Google Shape;11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8">
    <p:spTree>
      <p:nvGrpSpPr>
        <p:cNvPr id="113" name="Shape 113"/>
        <p:cNvGrpSpPr/>
        <p:nvPr/>
      </p:nvGrpSpPr>
      <p:grpSpPr>
        <a:xfrm>
          <a:off x="0" y="0"/>
          <a:ext cx="0" cy="0"/>
          <a:chOff x="0" y="0"/>
          <a:chExt cx="0" cy="0"/>
        </a:xfrm>
      </p:grpSpPr>
      <p:sp>
        <p:nvSpPr>
          <p:cNvPr id="114" name="Google Shape;114;p17"/>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7"/>
          <p:cNvSpPr txBox="1"/>
          <p:nvPr>
            <p:ph idx="2" type="title"/>
          </p:nvPr>
        </p:nvSpPr>
        <p:spPr>
          <a:xfrm>
            <a:off x="738282"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 name="Google Shape;116;p17"/>
          <p:cNvSpPr txBox="1"/>
          <p:nvPr>
            <p:ph hasCustomPrompt="1" idx="3" type="title"/>
          </p:nvPr>
        </p:nvSpPr>
        <p:spPr>
          <a:xfrm>
            <a:off x="738282"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17" name="Google Shape;117;p17"/>
          <p:cNvSpPr txBox="1"/>
          <p:nvPr>
            <p:ph idx="1" type="subTitle"/>
          </p:nvPr>
        </p:nvSpPr>
        <p:spPr>
          <a:xfrm>
            <a:off x="738282" y="3305175"/>
            <a:ext cx="12408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8" name="Google Shape;118;p17"/>
          <p:cNvSpPr txBox="1"/>
          <p:nvPr>
            <p:ph idx="4" type="title"/>
          </p:nvPr>
        </p:nvSpPr>
        <p:spPr>
          <a:xfrm>
            <a:off x="4798032"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9" name="Google Shape;119;p17"/>
          <p:cNvSpPr txBox="1"/>
          <p:nvPr>
            <p:ph hasCustomPrompt="1" idx="5" type="title"/>
          </p:nvPr>
        </p:nvSpPr>
        <p:spPr>
          <a:xfrm>
            <a:off x="4798032"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20" name="Google Shape;120;p17"/>
          <p:cNvSpPr txBox="1"/>
          <p:nvPr>
            <p:ph idx="6" type="subTitle"/>
          </p:nvPr>
        </p:nvSpPr>
        <p:spPr>
          <a:xfrm>
            <a:off x="4798032" y="3305175"/>
            <a:ext cx="12408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1" name="Google Shape;121;p17"/>
          <p:cNvSpPr txBox="1"/>
          <p:nvPr>
            <p:ph idx="7" type="title"/>
          </p:nvPr>
        </p:nvSpPr>
        <p:spPr>
          <a:xfrm>
            <a:off x="2768157" y="2603650"/>
            <a:ext cx="14535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2" name="Google Shape;122;p17"/>
          <p:cNvSpPr txBox="1"/>
          <p:nvPr>
            <p:ph hasCustomPrompt="1" idx="8" type="title"/>
          </p:nvPr>
        </p:nvSpPr>
        <p:spPr>
          <a:xfrm>
            <a:off x="2768157"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23" name="Google Shape;123;p17"/>
          <p:cNvSpPr txBox="1"/>
          <p:nvPr>
            <p:ph idx="9" type="subTitle"/>
          </p:nvPr>
        </p:nvSpPr>
        <p:spPr>
          <a:xfrm>
            <a:off x="2768157" y="3305175"/>
            <a:ext cx="12147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4" name="Google Shape;124;p17"/>
          <p:cNvSpPr txBox="1"/>
          <p:nvPr>
            <p:ph idx="13" type="title"/>
          </p:nvPr>
        </p:nvSpPr>
        <p:spPr>
          <a:xfrm>
            <a:off x="6827907" y="2603650"/>
            <a:ext cx="1572600" cy="7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17"/>
          <p:cNvSpPr txBox="1"/>
          <p:nvPr>
            <p:ph hasCustomPrompt="1" idx="14" type="title"/>
          </p:nvPr>
        </p:nvSpPr>
        <p:spPr>
          <a:xfrm>
            <a:off x="6827907" y="2103438"/>
            <a:ext cx="904800" cy="584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126" name="Google Shape;126;p17"/>
          <p:cNvSpPr txBox="1"/>
          <p:nvPr>
            <p:ph idx="15" type="subTitle"/>
          </p:nvPr>
        </p:nvSpPr>
        <p:spPr>
          <a:xfrm>
            <a:off x="6827907" y="3305175"/>
            <a:ext cx="1267500" cy="909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27" name="Google Shape;127;p17"/>
          <p:cNvGrpSpPr/>
          <p:nvPr/>
        </p:nvGrpSpPr>
        <p:grpSpPr>
          <a:xfrm>
            <a:off x="-25" y="0"/>
            <a:ext cx="9144020" cy="342900"/>
            <a:chOff x="-25" y="0"/>
            <a:chExt cx="9144020" cy="342900"/>
          </a:xfrm>
        </p:grpSpPr>
        <p:sp>
          <p:nvSpPr>
            <p:cNvPr id="128" name="Google Shape;128;p1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7"/>
            <p:cNvGrpSpPr/>
            <p:nvPr/>
          </p:nvGrpSpPr>
          <p:grpSpPr>
            <a:xfrm>
              <a:off x="215975" y="111150"/>
              <a:ext cx="642950" cy="120600"/>
              <a:chOff x="215975" y="152625"/>
              <a:chExt cx="642950" cy="120600"/>
            </a:xfrm>
          </p:grpSpPr>
          <p:sp>
            <p:nvSpPr>
              <p:cNvPr id="130" name="Google Shape;130;p17"/>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34" name="Shape 134"/>
        <p:cNvGrpSpPr/>
        <p:nvPr/>
      </p:nvGrpSpPr>
      <p:grpSpPr>
        <a:xfrm>
          <a:off x="0" y="0"/>
          <a:ext cx="0" cy="0"/>
          <a:chOff x="0" y="0"/>
          <a:chExt cx="0" cy="0"/>
        </a:xfrm>
      </p:grpSpPr>
      <p:sp>
        <p:nvSpPr>
          <p:cNvPr id="135" name="Google Shape;135;p18"/>
          <p:cNvSpPr txBox="1"/>
          <p:nvPr>
            <p:ph type="title"/>
          </p:nvPr>
        </p:nvSpPr>
        <p:spPr>
          <a:xfrm>
            <a:off x="1398400" y="1481175"/>
            <a:ext cx="68076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18"/>
          <p:cNvSpPr txBox="1"/>
          <p:nvPr>
            <p:ph idx="2" type="title"/>
          </p:nvPr>
        </p:nvSpPr>
        <p:spPr>
          <a:xfrm>
            <a:off x="139839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7" name="Google Shape;137;p18"/>
          <p:cNvSpPr txBox="1"/>
          <p:nvPr>
            <p:ph idx="1" type="subTitle"/>
          </p:nvPr>
        </p:nvSpPr>
        <p:spPr>
          <a:xfrm>
            <a:off x="139840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8" name="Google Shape;138;p18"/>
          <p:cNvSpPr txBox="1"/>
          <p:nvPr>
            <p:ph idx="3" type="title"/>
          </p:nvPr>
        </p:nvSpPr>
        <p:spPr>
          <a:xfrm>
            <a:off x="381289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9" name="Google Shape;139;p18"/>
          <p:cNvSpPr txBox="1"/>
          <p:nvPr>
            <p:ph idx="4" type="subTitle"/>
          </p:nvPr>
        </p:nvSpPr>
        <p:spPr>
          <a:xfrm>
            <a:off x="381290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0" name="Google Shape;140;p18"/>
          <p:cNvSpPr txBox="1"/>
          <p:nvPr>
            <p:ph idx="5" type="title"/>
          </p:nvPr>
        </p:nvSpPr>
        <p:spPr>
          <a:xfrm>
            <a:off x="6227442" y="3060850"/>
            <a:ext cx="19023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1" name="Google Shape;141;p18"/>
          <p:cNvSpPr txBox="1"/>
          <p:nvPr>
            <p:ph idx="6" type="subTitle"/>
          </p:nvPr>
        </p:nvSpPr>
        <p:spPr>
          <a:xfrm>
            <a:off x="6227450" y="3457575"/>
            <a:ext cx="1902300" cy="99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2" name="Google Shape;14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143" name="Shape 143"/>
        <p:cNvGrpSpPr/>
        <p:nvPr/>
      </p:nvGrpSpPr>
      <p:grpSpPr>
        <a:xfrm>
          <a:off x="0" y="0"/>
          <a:ext cx="0" cy="0"/>
          <a:chOff x="0" y="0"/>
          <a:chExt cx="0" cy="0"/>
        </a:xfrm>
      </p:grpSpPr>
      <p:sp>
        <p:nvSpPr>
          <p:cNvPr id="144" name="Google Shape;144;p1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9"/>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6" name="Google Shape;146;p19"/>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7" name="Google Shape;147;p19"/>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19"/>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9" name="Google Shape;149;p19"/>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0" name="Google Shape;150;p19"/>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1" name="Google Shape;15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152" name="Shape 152"/>
        <p:cNvGrpSpPr/>
        <p:nvPr/>
      </p:nvGrpSpPr>
      <p:grpSpPr>
        <a:xfrm>
          <a:off x="0" y="0"/>
          <a:ext cx="0" cy="0"/>
          <a:chOff x="0" y="0"/>
          <a:chExt cx="0" cy="0"/>
        </a:xfrm>
      </p:grpSpPr>
      <p:sp>
        <p:nvSpPr>
          <p:cNvPr id="153" name="Google Shape;153;p2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0"/>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 name="Google Shape;155;p20"/>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6" name="Google Shape;156;p20"/>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7" name="Google Shape;157;p20"/>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8" name="Google Shape;158;p20"/>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9" name="Google Shape;159;p20"/>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0" name="Google Shape;16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6" name="Google Shape;16;p3"/>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
    <p:spTree>
      <p:nvGrpSpPr>
        <p:cNvPr id="161" name="Shape 161"/>
        <p:cNvGrpSpPr/>
        <p:nvPr/>
      </p:nvGrpSpPr>
      <p:grpSpPr>
        <a:xfrm>
          <a:off x="0" y="0"/>
          <a:ext cx="0" cy="0"/>
          <a:chOff x="0" y="0"/>
          <a:chExt cx="0" cy="0"/>
        </a:xfrm>
      </p:grpSpPr>
      <p:sp>
        <p:nvSpPr>
          <p:cNvPr id="162" name="Google Shape;162;p2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1"/>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 name="Google Shape;164;p21"/>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5" name="Google Shape;165;p21"/>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6" name="Google Shape;166;p21"/>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7" name="Google Shape;167;p21"/>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8" name="Google Shape;168;p21"/>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69" name="Google Shape;169;p21"/>
          <p:cNvGrpSpPr/>
          <p:nvPr/>
        </p:nvGrpSpPr>
        <p:grpSpPr>
          <a:xfrm>
            <a:off x="-25" y="0"/>
            <a:ext cx="9144020" cy="342900"/>
            <a:chOff x="-25" y="0"/>
            <a:chExt cx="9144020" cy="342900"/>
          </a:xfrm>
        </p:grpSpPr>
        <p:sp>
          <p:nvSpPr>
            <p:cNvPr id="170" name="Google Shape;170;p2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1"/>
            <p:cNvGrpSpPr/>
            <p:nvPr/>
          </p:nvGrpSpPr>
          <p:grpSpPr>
            <a:xfrm>
              <a:off x="215975" y="111150"/>
              <a:ext cx="642950" cy="120600"/>
              <a:chOff x="215975" y="152625"/>
              <a:chExt cx="642950" cy="120600"/>
            </a:xfrm>
          </p:grpSpPr>
          <p:sp>
            <p:nvSpPr>
              <p:cNvPr id="172" name="Google Shape;172;p2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 name="Google Shape;17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6">
    <p:spTree>
      <p:nvGrpSpPr>
        <p:cNvPr id="176" name="Shape 176"/>
        <p:cNvGrpSpPr/>
        <p:nvPr/>
      </p:nvGrpSpPr>
      <p:grpSpPr>
        <a:xfrm>
          <a:off x="0" y="0"/>
          <a:ext cx="0" cy="0"/>
          <a:chOff x="0" y="0"/>
          <a:chExt cx="0" cy="0"/>
        </a:xfrm>
      </p:grpSpPr>
      <p:sp>
        <p:nvSpPr>
          <p:cNvPr id="177" name="Google Shape;177;p22"/>
          <p:cNvSpPr txBox="1"/>
          <p:nvPr>
            <p:ph type="title"/>
          </p:nvPr>
        </p:nvSpPr>
        <p:spPr>
          <a:xfrm>
            <a:off x="1244350"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8" name="Google Shape;178;p22"/>
          <p:cNvSpPr txBox="1"/>
          <p:nvPr>
            <p:ph idx="1" type="subTitle"/>
          </p:nvPr>
        </p:nvSpPr>
        <p:spPr>
          <a:xfrm>
            <a:off x="1244350"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79" name="Google Shape;179;p22"/>
          <p:cNvSpPr txBox="1"/>
          <p:nvPr>
            <p:ph idx="2" type="title"/>
          </p:nvPr>
        </p:nvSpPr>
        <p:spPr>
          <a:xfrm>
            <a:off x="3523225"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0" name="Google Shape;180;p22"/>
          <p:cNvSpPr txBox="1"/>
          <p:nvPr>
            <p:ph idx="3" type="subTitle"/>
          </p:nvPr>
        </p:nvSpPr>
        <p:spPr>
          <a:xfrm>
            <a:off x="3523225"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81" name="Google Shape;181;p22"/>
          <p:cNvSpPr txBox="1"/>
          <p:nvPr>
            <p:ph idx="4" type="title"/>
          </p:nvPr>
        </p:nvSpPr>
        <p:spPr>
          <a:xfrm>
            <a:off x="5802101" y="3670450"/>
            <a:ext cx="2104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2" name="Google Shape;182;p22"/>
          <p:cNvSpPr txBox="1"/>
          <p:nvPr>
            <p:ph idx="5" type="subTitle"/>
          </p:nvPr>
        </p:nvSpPr>
        <p:spPr>
          <a:xfrm>
            <a:off x="5802100" y="4067175"/>
            <a:ext cx="2104500" cy="55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83" name="Google Shape;183;p22"/>
          <p:cNvSpPr txBox="1"/>
          <p:nvPr>
            <p:ph idx="6"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4" name="Google Shape;184;p22"/>
          <p:cNvGrpSpPr/>
          <p:nvPr/>
        </p:nvGrpSpPr>
        <p:grpSpPr>
          <a:xfrm>
            <a:off x="-25" y="0"/>
            <a:ext cx="9144020" cy="342900"/>
            <a:chOff x="-25" y="0"/>
            <a:chExt cx="9144020" cy="342900"/>
          </a:xfrm>
        </p:grpSpPr>
        <p:sp>
          <p:nvSpPr>
            <p:cNvPr id="185" name="Google Shape;185;p2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2"/>
            <p:cNvGrpSpPr/>
            <p:nvPr/>
          </p:nvGrpSpPr>
          <p:grpSpPr>
            <a:xfrm>
              <a:off x="215975" y="111150"/>
              <a:ext cx="642950" cy="120600"/>
              <a:chOff x="215975" y="152625"/>
              <a:chExt cx="642950" cy="120600"/>
            </a:xfrm>
          </p:grpSpPr>
          <p:sp>
            <p:nvSpPr>
              <p:cNvPr id="187" name="Google Shape;187;p2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 name="Google Shape;19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29">
    <p:spTree>
      <p:nvGrpSpPr>
        <p:cNvPr id="191" name="Shape 191"/>
        <p:cNvGrpSpPr/>
        <p:nvPr/>
      </p:nvGrpSpPr>
      <p:grpSpPr>
        <a:xfrm>
          <a:off x="0" y="0"/>
          <a:ext cx="0" cy="0"/>
          <a:chOff x="0" y="0"/>
          <a:chExt cx="0" cy="0"/>
        </a:xfrm>
      </p:grpSpPr>
      <p:sp>
        <p:nvSpPr>
          <p:cNvPr id="192" name="Google Shape;192;p23"/>
          <p:cNvSpPr txBox="1"/>
          <p:nvPr>
            <p:ph type="title"/>
          </p:nvPr>
        </p:nvSpPr>
        <p:spPr>
          <a:xfrm>
            <a:off x="1578672" y="2070250"/>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3" name="Google Shape;193;p23"/>
          <p:cNvSpPr txBox="1"/>
          <p:nvPr>
            <p:ph idx="1" type="subTitle"/>
          </p:nvPr>
        </p:nvSpPr>
        <p:spPr>
          <a:xfrm>
            <a:off x="3086468" y="2070250"/>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94" name="Google Shape;194;p23"/>
          <p:cNvSpPr txBox="1"/>
          <p:nvPr>
            <p:ph idx="2" type="title"/>
          </p:nvPr>
        </p:nvSpPr>
        <p:spPr>
          <a:xfrm>
            <a:off x="4256762" y="3770625"/>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5" name="Google Shape;195;p23"/>
          <p:cNvSpPr txBox="1"/>
          <p:nvPr>
            <p:ph idx="3" type="subTitle"/>
          </p:nvPr>
        </p:nvSpPr>
        <p:spPr>
          <a:xfrm>
            <a:off x="5795473" y="3770625"/>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96" name="Google Shape;196;p23"/>
          <p:cNvSpPr txBox="1"/>
          <p:nvPr>
            <p:ph idx="4" type="title"/>
          </p:nvPr>
        </p:nvSpPr>
        <p:spPr>
          <a:xfrm>
            <a:off x="2916323" y="2913375"/>
            <a:ext cx="1335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7" name="Google Shape;197;p23"/>
          <p:cNvSpPr txBox="1"/>
          <p:nvPr>
            <p:ph idx="5" type="subTitle"/>
          </p:nvPr>
        </p:nvSpPr>
        <p:spPr>
          <a:xfrm>
            <a:off x="4458102" y="2913375"/>
            <a:ext cx="1939500" cy="468000"/>
          </a:xfrm>
          <a:prstGeom prst="rect">
            <a:avLst/>
          </a:prstGeom>
        </p:spPr>
        <p:txBody>
          <a:bodyPr anchorCtr="0" anchor="ctr"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98" name="Google Shape;198;p23"/>
          <p:cNvSpPr txBox="1"/>
          <p:nvPr>
            <p:ph idx="6" type="title"/>
          </p:nvPr>
        </p:nvSpPr>
        <p:spPr>
          <a:xfrm>
            <a:off x="714300" y="8544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23"/>
          <p:cNvSpPr txBox="1"/>
          <p:nvPr>
            <p:ph hasCustomPrompt="1" idx="7" type="title"/>
          </p:nvPr>
        </p:nvSpPr>
        <p:spPr>
          <a:xfrm>
            <a:off x="673970" y="2070250"/>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0" name="Google Shape;200;p23"/>
          <p:cNvSpPr txBox="1"/>
          <p:nvPr>
            <p:ph hasCustomPrompt="1" idx="8" type="title"/>
          </p:nvPr>
        </p:nvSpPr>
        <p:spPr>
          <a:xfrm>
            <a:off x="2011450" y="2913375"/>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1" name="Google Shape;201;p23"/>
          <p:cNvSpPr txBox="1"/>
          <p:nvPr>
            <p:ph hasCustomPrompt="1" idx="9" type="title"/>
          </p:nvPr>
        </p:nvSpPr>
        <p:spPr>
          <a:xfrm>
            <a:off x="3358961" y="3770625"/>
            <a:ext cx="904800" cy="468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2" name="Google Shape;20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03" name="Shape 203"/>
        <p:cNvGrpSpPr/>
        <p:nvPr/>
      </p:nvGrpSpPr>
      <p:grpSpPr>
        <a:xfrm>
          <a:off x="0" y="0"/>
          <a:ext cx="0" cy="0"/>
          <a:chOff x="0" y="0"/>
          <a:chExt cx="0" cy="0"/>
        </a:xfrm>
      </p:grpSpPr>
      <p:sp>
        <p:nvSpPr>
          <p:cNvPr id="204" name="Google Shape;204;p2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5" name="Google Shape;205;p24"/>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6" name="Google Shape;206;p24"/>
          <p:cNvSpPr txBox="1"/>
          <p:nvPr>
            <p:ph idx="1" type="subTitle"/>
          </p:nvPr>
        </p:nvSpPr>
        <p:spPr>
          <a:xfrm>
            <a:off x="1764375" y="1933575"/>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7" name="Google Shape;207;p24"/>
          <p:cNvSpPr txBox="1"/>
          <p:nvPr>
            <p:ph idx="3" type="title"/>
          </p:nvPr>
        </p:nvSpPr>
        <p:spPr>
          <a:xfrm>
            <a:off x="1764375" y="2652975"/>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8" name="Google Shape;208;p24"/>
          <p:cNvSpPr txBox="1"/>
          <p:nvPr>
            <p:ph idx="4" type="subTitle"/>
          </p:nvPr>
        </p:nvSpPr>
        <p:spPr>
          <a:xfrm>
            <a:off x="1764375" y="3049700"/>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09" name="Google Shape;209;p24"/>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0" name="Google Shape;210;p24"/>
          <p:cNvSpPr txBox="1"/>
          <p:nvPr>
            <p:ph idx="6" type="subTitle"/>
          </p:nvPr>
        </p:nvSpPr>
        <p:spPr>
          <a:xfrm>
            <a:off x="5874375" y="1933575"/>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11" name="Google Shape;211;p24"/>
          <p:cNvSpPr txBox="1"/>
          <p:nvPr>
            <p:ph idx="7" type="title"/>
          </p:nvPr>
        </p:nvSpPr>
        <p:spPr>
          <a:xfrm>
            <a:off x="5874375" y="2652975"/>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2" name="Google Shape;212;p24"/>
          <p:cNvSpPr txBox="1"/>
          <p:nvPr>
            <p:ph idx="8" type="subTitle"/>
          </p:nvPr>
        </p:nvSpPr>
        <p:spPr>
          <a:xfrm>
            <a:off x="5874375" y="3049700"/>
            <a:ext cx="2276700" cy="5295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213" name="Google Shape;213;p24"/>
          <p:cNvGrpSpPr/>
          <p:nvPr/>
        </p:nvGrpSpPr>
        <p:grpSpPr>
          <a:xfrm>
            <a:off x="-25" y="0"/>
            <a:ext cx="9144020" cy="342900"/>
            <a:chOff x="-25" y="0"/>
            <a:chExt cx="9144020" cy="342900"/>
          </a:xfrm>
        </p:grpSpPr>
        <p:sp>
          <p:nvSpPr>
            <p:cNvPr id="214" name="Google Shape;214;p2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24"/>
            <p:cNvGrpSpPr/>
            <p:nvPr/>
          </p:nvGrpSpPr>
          <p:grpSpPr>
            <a:xfrm>
              <a:off x="215975" y="111150"/>
              <a:ext cx="642950" cy="120600"/>
              <a:chOff x="215975" y="152625"/>
              <a:chExt cx="642950" cy="120600"/>
            </a:xfrm>
          </p:grpSpPr>
          <p:sp>
            <p:nvSpPr>
              <p:cNvPr id="216" name="Google Shape;216;p2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 name="Google Shape;21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220" name="Shape 220"/>
        <p:cNvGrpSpPr/>
        <p:nvPr/>
      </p:nvGrpSpPr>
      <p:grpSpPr>
        <a:xfrm>
          <a:off x="0" y="0"/>
          <a:ext cx="0" cy="0"/>
          <a:chOff x="0" y="0"/>
          <a:chExt cx="0" cy="0"/>
        </a:xfrm>
      </p:grpSpPr>
      <p:sp>
        <p:nvSpPr>
          <p:cNvPr id="221" name="Google Shape;221;p2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 name="Google Shape;222;p25"/>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3" name="Google Shape;223;p25"/>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24" name="Google Shape;224;p25"/>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5" name="Google Shape;225;p25"/>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26" name="Google Shape;226;p25"/>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7" name="Google Shape;227;p25"/>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28" name="Google Shape;228;p25"/>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9" name="Google Shape;229;p25"/>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30" name="Google Shape;23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231" name="Shape 231"/>
        <p:cNvGrpSpPr/>
        <p:nvPr/>
      </p:nvGrpSpPr>
      <p:grpSpPr>
        <a:xfrm>
          <a:off x="0" y="0"/>
          <a:ext cx="0" cy="0"/>
          <a:chOff x="0" y="0"/>
          <a:chExt cx="0" cy="0"/>
        </a:xfrm>
      </p:grpSpPr>
      <p:sp>
        <p:nvSpPr>
          <p:cNvPr id="232" name="Google Shape;232;p26"/>
          <p:cNvSpPr txBox="1"/>
          <p:nvPr>
            <p:ph type="title"/>
          </p:nvPr>
        </p:nvSpPr>
        <p:spPr>
          <a:xfrm>
            <a:off x="1233500" y="1049175"/>
            <a:ext cx="67293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233" name="Google Shape;233;p26"/>
          <p:cNvSpPr txBox="1"/>
          <p:nvPr>
            <p:ph idx="2" type="title"/>
          </p:nvPr>
        </p:nvSpPr>
        <p:spPr>
          <a:xfrm>
            <a:off x="1383375" y="2003960"/>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34" name="Google Shape;234;p26"/>
          <p:cNvSpPr txBox="1"/>
          <p:nvPr>
            <p:ph idx="1" type="subTitle"/>
          </p:nvPr>
        </p:nvSpPr>
        <p:spPr>
          <a:xfrm>
            <a:off x="1383375" y="2360975"/>
            <a:ext cx="2276700" cy="63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r">
              <a:spcBef>
                <a:spcPts val="0"/>
              </a:spcBef>
              <a:spcAft>
                <a:spcPts val="0"/>
              </a:spcAft>
              <a:buSzPts val="1300"/>
              <a:buNone/>
              <a:defRPr/>
            </a:lvl2pPr>
            <a:lvl3pPr lvl="2" rtl="0" algn="r">
              <a:spcBef>
                <a:spcPts val="0"/>
              </a:spcBef>
              <a:spcAft>
                <a:spcPts val="0"/>
              </a:spcAft>
              <a:buSzPts val="1300"/>
              <a:buNone/>
              <a:defRPr/>
            </a:lvl3pPr>
            <a:lvl4pPr lvl="3" rtl="0" algn="r">
              <a:spcBef>
                <a:spcPts val="0"/>
              </a:spcBef>
              <a:spcAft>
                <a:spcPts val="0"/>
              </a:spcAft>
              <a:buSzPts val="1300"/>
              <a:buNone/>
              <a:defRPr/>
            </a:lvl4pPr>
            <a:lvl5pPr lvl="4" rtl="0" algn="r">
              <a:spcBef>
                <a:spcPts val="0"/>
              </a:spcBef>
              <a:spcAft>
                <a:spcPts val="0"/>
              </a:spcAft>
              <a:buSzPts val="1300"/>
              <a:buNone/>
              <a:defRPr/>
            </a:lvl5pPr>
            <a:lvl6pPr lvl="5" rtl="0" algn="r">
              <a:spcBef>
                <a:spcPts val="0"/>
              </a:spcBef>
              <a:spcAft>
                <a:spcPts val="0"/>
              </a:spcAft>
              <a:buSzPts val="1300"/>
              <a:buNone/>
              <a:defRPr/>
            </a:lvl6pPr>
            <a:lvl7pPr lvl="6" rtl="0" algn="r">
              <a:spcBef>
                <a:spcPts val="0"/>
              </a:spcBef>
              <a:spcAft>
                <a:spcPts val="0"/>
              </a:spcAft>
              <a:buSzPts val="1300"/>
              <a:buNone/>
              <a:defRPr/>
            </a:lvl7pPr>
            <a:lvl8pPr lvl="7" rtl="0" algn="r">
              <a:spcBef>
                <a:spcPts val="0"/>
              </a:spcBef>
              <a:spcAft>
                <a:spcPts val="0"/>
              </a:spcAft>
              <a:buSzPts val="1300"/>
              <a:buNone/>
              <a:defRPr/>
            </a:lvl8pPr>
            <a:lvl9pPr lvl="8" rtl="0" algn="r">
              <a:spcBef>
                <a:spcPts val="0"/>
              </a:spcBef>
              <a:spcAft>
                <a:spcPts val="0"/>
              </a:spcAft>
              <a:buSzPts val="1300"/>
              <a:buNone/>
              <a:defRPr/>
            </a:lvl9pPr>
          </a:lstStyle>
          <a:p/>
        </p:txBody>
      </p:sp>
      <p:sp>
        <p:nvSpPr>
          <p:cNvPr id="235" name="Google Shape;235;p26"/>
          <p:cNvSpPr txBox="1"/>
          <p:nvPr>
            <p:ph idx="3" type="title"/>
          </p:nvPr>
        </p:nvSpPr>
        <p:spPr>
          <a:xfrm>
            <a:off x="1383375" y="326808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236" name="Google Shape;236;p26"/>
          <p:cNvSpPr txBox="1"/>
          <p:nvPr>
            <p:ph idx="4" type="subTitle"/>
          </p:nvPr>
        </p:nvSpPr>
        <p:spPr>
          <a:xfrm>
            <a:off x="1383375" y="3625101"/>
            <a:ext cx="2276700" cy="63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r">
              <a:spcBef>
                <a:spcPts val="0"/>
              </a:spcBef>
              <a:spcAft>
                <a:spcPts val="0"/>
              </a:spcAft>
              <a:buSzPts val="1300"/>
              <a:buNone/>
              <a:defRPr/>
            </a:lvl2pPr>
            <a:lvl3pPr lvl="2" rtl="0" algn="r">
              <a:spcBef>
                <a:spcPts val="0"/>
              </a:spcBef>
              <a:spcAft>
                <a:spcPts val="0"/>
              </a:spcAft>
              <a:buSzPts val="1300"/>
              <a:buNone/>
              <a:defRPr/>
            </a:lvl3pPr>
            <a:lvl4pPr lvl="3" rtl="0" algn="r">
              <a:spcBef>
                <a:spcPts val="0"/>
              </a:spcBef>
              <a:spcAft>
                <a:spcPts val="0"/>
              </a:spcAft>
              <a:buSzPts val="1300"/>
              <a:buNone/>
              <a:defRPr/>
            </a:lvl4pPr>
            <a:lvl5pPr lvl="4" rtl="0" algn="r">
              <a:spcBef>
                <a:spcPts val="0"/>
              </a:spcBef>
              <a:spcAft>
                <a:spcPts val="0"/>
              </a:spcAft>
              <a:buSzPts val="1300"/>
              <a:buNone/>
              <a:defRPr/>
            </a:lvl5pPr>
            <a:lvl6pPr lvl="5" rtl="0" algn="r">
              <a:spcBef>
                <a:spcPts val="0"/>
              </a:spcBef>
              <a:spcAft>
                <a:spcPts val="0"/>
              </a:spcAft>
              <a:buSzPts val="1300"/>
              <a:buNone/>
              <a:defRPr/>
            </a:lvl6pPr>
            <a:lvl7pPr lvl="6" rtl="0" algn="r">
              <a:spcBef>
                <a:spcPts val="0"/>
              </a:spcBef>
              <a:spcAft>
                <a:spcPts val="0"/>
              </a:spcAft>
              <a:buSzPts val="1300"/>
              <a:buNone/>
              <a:defRPr/>
            </a:lvl7pPr>
            <a:lvl8pPr lvl="7" rtl="0" algn="r">
              <a:spcBef>
                <a:spcPts val="0"/>
              </a:spcBef>
              <a:spcAft>
                <a:spcPts val="0"/>
              </a:spcAft>
              <a:buSzPts val="1300"/>
              <a:buNone/>
              <a:defRPr/>
            </a:lvl8pPr>
            <a:lvl9pPr lvl="8" rtl="0" algn="r">
              <a:spcBef>
                <a:spcPts val="0"/>
              </a:spcBef>
              <a:spcAft>
                <a:spcPts val="0"/>
              </a:spcAft>
              <a:buSzPts val="1300"/>
              <a:buNone/>
              <a:defRPr/>
            </a:lvl9pPr>
          </a:lstStyle>
          <a:p/>
        </p:txBody>
      </p:sp>
      <p:sp>
        <p:nvSpPr>
          <p:cNvPr id="237" name="Google Shape;237;p26"/>
          <p:cNvSpPr txBox="1"/>
          <p:nvPr>
            <p:ph idx="5" type="title"/>
          </p:nvPr>
        </p:nvSpPr>
        <p:spPr>
          <a:xfrm>
            <a:off x="5493375" y="200396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38" name="Google Shape;238;p26"/>
          <p:cNvSpPr txBox="1"/>
          <p:nvPr>
            <p:ph idx="6" type="subTitle"/>
          </p:nvPr>
        </p:nvSpPr>
        <p:spPr>
          <a:xfrm>
            <a:off x="5493375" y="2360975"/>
            <a:ext cx="22767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39" name="Google Shape;239;p26"/>
          <p:cNvSpPr txBox="1"/>
          <p:nvPr>
            <p:ph idx="7" type="title"/>
          </p:nvPr>
        </p:nvSpPr>
        <p:spPr>
          <a:xfrm>
            <a:off x="5493375" y="326808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40" name="Google Shape;240;p26"/>
          <p:cNvSpPr txBox="1"/>
          <p:nvPr>
            <p:ph idx="8" type="subTitle"/>
          </p:nvPr>
        </p:nvSpPr>
        <p:spPr>
          <a:xfrm>
            <a:off x="5493375" y="3625101"/>
            <a:ext cx="2276700" cy="638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41" name="Google Shape;24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6">
    <p:spTree>
      <p:nvGrpSpPr>
        <p:cNvPr id="242" name="Shape 242"/>
        <p:cNvGrpSpPr/>
        <p:nvPr/>
      </p:nvGrpSpPr>
      <p:grpSpPr>
        <a:xfrm>
          <a:off x="0" y="0"/>
          <a:ext cx="0" cy="0"/>
          <a:chOff x="0" y="0"/>
          <a:chExt cx="0" cy="0"/>
        </a:xfrm>
      </p:grpSpPr>
      <p:grpSp>
        <p:nvGrpSpPr>
          <p:cNvPr id="243" name="Google Shape;243;p27"/>
          <p:cNvGrpSpPr/>
          <p:nvPr/>
        </p:nvGrpSpPr>
        <p:grpSpPr>
          <a:xfrm>
            <a:off x="-25" y="0"/>
            <a:ext cx="9144020" cy="342900"/>
            <a:chOff x="-25" y="0"/>
            <a:chExt cx="9144020" cy="342900"/>
          </a:xfrm>
        </p:grpSpPr>
        <p:sp>
          <p:nvSpPr>
            <p:cNvPr id="244" name="Google Shape;244;p2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7"/>
            <p:cNvGrpSpPr/>
            <p:nvPr/>
          </p:nvGrpSpPr>
          <p:grpSpPr>
            <a:xfrm>
              <a:off x="215975" y="111150"/>
              <a:ext cx="642950" cy="120600"/>
              <a:chOff x="215975" y="152625"/>
              <a:chExt cx="642950" cy="120600"/>
            </a:xfrm>
          </p:grpSpPr>
          <p:sp>
            <p:nvSpPr>
              <p:cNvPr id="246" name="Google Shape;246;p2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9" name="Google Shape;249;p27"/>
          <p:cNvGrpSpPr/>
          <p:nvPr/>
        </p:nvGrpSpPr>
        <p:grpSpPr>
          <a:xfrm>
            <a:off x="66650" y="204750"/>
            <a:ext cx="9077378" cy="4938900"/>
            <a:chOff x="104750" y="204750"/>
            <a:chExt cx="9077378" cy="4938900"/>
          </a:xfrm>
        </p:grpSpPr>
        <p:grpSp>
          <p:nvGrpSpPr>
            <p:cNvPr id="250" name="Google Shape;250;p27"/>
            <p:cNvGrpSpPr/>
            <p:nvPr/>
          </p:nvGrpSpPr>
          <p:grpSpPr>
            <a:xfrm>
              <a:off x="104750" y="206700"/>
              <a:ext cx="9077378" cy="342900"/>
              <a:chOff x="-25" y="0"/>
              <a:chExt cx="9182983" cy="342900"/>
            </a:xfrm>
          </p:grpSpPr>
          <p:sp>
            <p:nvSpPr>
              <p:cNvPr id="251" name="Google Shape;251;p27"/>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7"/>
              <p:cNvGrpSpPr/>
              <p:nvPr/>
            </p:nvGrpSpPr>
            <p:grpSpPr>
              <a:xfrm>
                <a:off x="215975" y="111150"/>
                <a:ext cx="642950" cy="120600"/>
                <a:chOff x="215975" y="152625"/>
                <a:chExt cx="642950" cy="120600"/>
              </a:xfrm>
            </p:grpSpPr>
            <p:sp>
              <p:nvSpPr>
                <p:cNvPr id="253" name="Google Shape;253;p27"/>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56" name="Google Shape;256;p27"/>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257" name="Google Shape;257;p27"/>
          <p:cNvSpPr txBox="1"/>
          <p:nvPr>
            <p:ph type="title"/>
          </p:nvPr>
        </p:nvSpPr>
        <p:spPr>
          <a:xfrm>
            <a:off x="729137"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58" name="Google Shape;258;p27"/>
          <p:cNvSpPr txBox="1"/>
          <p:nvPr>
            <p:ph idx="1" type="subTitle"/>
          </p:nvPr>
        </p:nvSpPr>
        <p:spPr>
          <a:xfrm>
            <a:off x="729156"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59" name="Google Shape;259;p27"/>
          <p:cNvSpPr txBox="1"/>
          <p:nvPr>
            <p:ph idx="2" type="title"/>
          </p:nvPr>
        </p:nvSpPr>
        <p:spPr>
          <a:xfrm>
            <a:off x="4788806"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60" name="Google Shape;260;p27"/>
          <p:cNvSpPr txBox="1"/>
          <p:nvPr>
            <p:ph idx="3" type="subTitle"/>
          </p:nvPr>
        </p:nvSpPr>
        <p:spPr>
          <a:xfrm>
            <a:off x="4788801"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61" name="Google Shape;261;p27"/>
          <p:cNvSpPr txBox="1"/>
          <p:nvPr>
            <p:ph idx="4" type="title"/>
          </p:nvPr>
        </p:nvSpPr>
        <p:spPr>
          <a:xfrm>
            <a:off x="2758990"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62" name="Google Shape;262;p27"/>
          <p:cNvSpPr txBox="1"/>
          <p:nvPr>
            <p:ph idx="5" type="subTitle"/>
          </p:nvPr>
        </p:nvSpPr>
        <p:spPr>
          <a:xfrm>
            <a:off x="2758989"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63" name="Google Shape;263;p27"/>
          <p:cNvSpPr txBox="1"/>
          <p:nvPr>
            <p:ph idx="6" type="title"/>
          </p:nvPr>
        </p:nvSpPr>
        <p:spPr>
          <a:xfrm>
            <a:off x="6818660" y="1994050"/>
            <a:ext cx="1590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64" name="Google Shape;264;p27"/>
          <p:cNvSpPr txBox="1"/>
          <p:nvPr>
            <p:ph idx="7" type="subTitle"/>
          </p:nvPr>
        </p:nvSpPr>
        <p:spPr>
          <a:xfrm>
            <a:off x="6818636" y="3305175"/>
            <a:ext cx="1590900" cy="90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65" name="Google Shape;265;p27"/>
          <p:cNvSpPr txBox="1"/>
          <p:nvPr>
            <p:ph idx="8"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6" name="Google Shape;26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267" name="Shape 267"/>
        <p:cNvGrpSpPr/>
        <p:nvPr/>
      </p:nvGrpSpPr>
      <p:grpSpPr>
        <a:xfrm>
          <a:off x="0" y="0"/>
          <a:ext cx="0" cy="0"/>
          <a:chOff x="0" y="0"/>
          <a:chExt cx="0" cy="0"/>
        </a:xfrm>
      </p:grpSpPr>
      <p:sp>
        <p:nvSpPr>
          <p:cNvPr id="268" name="Google Shape;268;p2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8"/>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0" name="Google Shape;270;p28"/>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1" name="Google Shape;271;p28"/>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2" name="Google Shape;272;p28"/>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3" name="Google Shape;273;p28"/>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4" name="Google Shape;274;p28"/>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5" name="Google Shape;275;p28"/>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6" name="Google Shape;276;p28"/>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7" name="Google Shape;277;p28"/>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8" name="Google Shape;278;p28"/>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279" name="Google Shape;279;p28"/>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0" name="Google Shape;280;p28"/>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281" name="Google Shape;281;p28"/>
          <p:cNvGrpSpPr/>
          <p:nvPr/>
        </p:nvGrpSpPr>
        <p:grpSpPr>
          <a:xfrm>
            <a:off x="-25" y="0"/>
            <a:ext cx="9144020" cy="342900"/>
            <a:chOff x="-25" y="0"/>
            <a:chExt cx="9144020" cy="342900"/>
          </a:xfrm>
        </p:grpSpPr>
        <p:sp>
          <p:nvSpPr>
            <p:cNvPr id="282" name="Google Shape;282;p2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8"/>
            <p:cNvGrpSpPr/>
            <p:nvPr/>
          </p:nvGrpSpPr>
          <p:grpSpPr>
            <a:xfrm>
              <a:off x="215975" y="111150"/>
              <a:ext cx="642950" cy="120600"/>
              <a:chOff x="215975" y="152625"/>
              <a:chExt cx="642950" cy="120600"/>
            </a:xfrm>
          </p:grpSpPr>
          <p:sp>
            <p:nvSpPr>
              <p:cNvPr id="284" name="Google Shape;284;p2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7" name="Google Shape;287;p28"/>
          <p:cNvGrpSpPr/>
          <p:nvPr/>
        </p:nvGrpSpPr>
        <p:grpSpPr>
          <a:xfrm>
            <a:off x="66650" y="204750"/>
            <a:ext cx="9077378" cy="4938900"/>
            <a:chOff x="104750" y="204750"/>
            <a:chExt cx="9077378" cy="4938900"/>
          </a:xfrm>
        </p:grpSpPr>
        <p:grpSp>
          <p:nvGrpSpPr>
            <p:cNvPr id="288" name="Google Shape;288;p28"/>
            <p:cNvGrpSpPr/>
            <p:nvPr/>
          </p:nvGrpSpPr>
          <p:grpSpPr>
            <a:xfrm>
              <a:off x="104750" y="206700"/>
              <a:ext cx="9077378" cy="342900"/>
              <a:chOff x="-25" y="0"/>
              <a:chExt cx="9182983" cy="342900"/>
            </a:xfrm>
          </p:grpSpPr>
          <p:sp>
            <p:nvSpPr>
              <p:cNvPr id="289" name="Google Shape;289;p2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28"/>
              <p:cNvGrpSpPr/>
              <p:nvPr/>
            </p:nvGrpSpPr>
            <p:grpSpPr>
              <a:xfrm>
                <a:off x="215975" y="111150"/>
                <a:ext cx="642950" cy="120600"/>
                <a:chOff x="215975" y="152625"/>
                <a:chExt cx="642950" cy="120600"/>
              </a:xfrm>
            </p:grpSpPr>
            <p:sp>
              <p:nvSpPr>
                <p:cNvPr id="291" name="Google Shape;291;p2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94" name="Google Shape;294;p28"/>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295" name="Google Shape;29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th columns">
  <p:cSld name="CUSTOM_24">
    <p:spTree>
      <p:nvGrpSpPr>
        <p:cNvPr id="296" name="Shape 296"/>
        <p:cNvGrpSpPr/>
        <p:nvPr/>
      </p:nvGrpSpPr>
      <p:grpSpPr>
        <a:xfrm>
          <a:off x="0" y="0"/>
          <a:ext cx="0" cy="0"/>
          <a:chOff x="0" y="0"/>
          <a:chExt cx="0" cy="0"/>
        </a:xfrm>
      </p:grpSpPr>
      <p:sp>
        <p:nvSpPr>
          <p:cNvPr id="297" name="Google Shape;297;p2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298" name="Google Shape;298;p29"/>
          <p:cNvSpPr txBox="1"/>
          <p:nvPr>
            <p:ph idx="2" type="title"/>
          </p:nvPr>
        </p:nvSpPr>
        <p:spPr>
          <a:xfrm>
            <a:off x="706525" y="1632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9" name="Google Shape;299;p29"/>
          <p:cNvSpPr txBox="1"/>
          <p:nvPr>
            <p:ph idx="1" type="subTitle"/>
          </p:nvPr>
        </p:nvSpPr>
        <p:spPr>
          <a:xfrm>
            <a:off x="708450" y="20024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00" name="Google Shape;300;p29"/>
          <p:cNvSpPr txBox="1"/>
          <p:nvPr>
            <p:ph idx="3" type="title"/>
          </p:nvPr>
        </p:nvSpPr>
        <p:spPr>
          <a:xfrm>
            <a:off x="706525" y="2383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1" name="Google Shape;301;p29"/>
          <p:cNvSpPr txBox="1"/>
          <p:nvPr>
            <p:ph idx="4" type="subTitle"/>
          </p:nvPr>
        </p:nvSpPr>
        <p:spPr>
          <a:xfrm>
            <a:off x="708450" y="27529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02" name="Google Shape;302;p29"/>
          <p:cNvSpPr txBox="1"/>
          <p:nvPr>
            <p:ph idx="5" type="title"/>
          </p:nvPr>
        </p:nvSpPr>
        <p:spPr>
          <a:xfrm>
            <a:off x="4557279" y="1632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3" name="Google Shape;303;p29"/>
          <p:cNvSpPr txBox="1"/>
          <p:nvPr>
            <p:ph idx="6" type="subTitle"/>
          </p:nvPr>
        </p:nvSpPr>
        <p:spPr>
          <a:xfrm>
            <a:off x="4559069" y="20024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04" name="Google Shape;304;p29"/>
          <p:cNvSpPr txBox="1"/>
          <p:nvPr>
            <p:ph idx="7" type="title"/>
          </p:nvPr>
        </p:nvSpPr>
        <p:spPr>
          <a:xfrm>
            <a:off x="4557279" y="2383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5" name="Google Shape;305;p29"/>
          <p:cNvSpPr txBox="1"/>
          <p:nvPr>
            <p:ph idx="8" type="subTitle"/>
          </p:nvPr>
        </p:nvSpPr>
        <p:spPr>
          <a:xfrm>
            <a:off x="4559069" y="27529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06" name="Google Shape;306;p29"/>
          <p:cNvSpPr txBox="1"/>
          <p:nvPr>
            <p:ph idx="9" type="title"/>
          </p:nvPr>
        </p:nvSpPr>
        <p:spPr>
          <a:xfrm>
            <a:off x="706525" y="3884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7" name="Google Shape;307;p29"/>
          <p:cNvSpPr txBox="1"/>
          <p:nvPr>
            <p:ph idx="13" type="subTitle"/>
          </p:nvPr>
        </p:nvSpPr>
        <p:spPr>
          <a:xfrm>
            <a:off x="708450" y="42539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08" name="Google Shape;308;p29"/>
          <p:cNvSpPr txBox="1"/>
          <p:nvPr>
            <p:ph idx="14" type="title"/>
          </p:nvPr>
        </p:nvSpPr>
        <p:spPr>
          <a:xfrm>
            <a:off x="4557279" y="38843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09" name="Google Shape;309;p29"/>
          <p:cNvSpPr txBox="1"/>
          <p:nvPr>
            <p:ph idx="15" type="subTitle"/>
          </p:nvPr>
        </p:nvSpPr>
        <p:spPr>
          <a:xfrm>
            <a:off x="4559069" y="42539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0" name="Google Shape;310;p29"/>
          <p:cNvSpPr txBox="1"/>
          <p:nvPr>
            <p:ph idx="16" type="title"/>
          </p:nvPr>
        </p:nvSpPr>
        <p:spPr>
          <a:xfrm>
            <a:off x="706525" y="3133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1" name="Google Shape;311;p29"/>
          <p:cNvSpPr txBox="1"/>
          <p:nvPr>
            <p:ph idx="17" type="subTitle"/>
          </p:nvPr>
        </p:nvSpPr>
        <p:spPr>
          <a:xfrm>
            <a:off x="708450" y="3503460"/>
            <a:ext cx="34926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12" name="Google Shape;312;p29"/>
          <p:cNvSpPr txBox="1"/>
          <p:nvPr>
            <p:ph idx="18" type="title"/>
          </p:nvPr>
        </p:nvSpPr>
        <p:spPr>
          <a:xfrm>
            <a:off x="4557279" y="3133805"/>
            <a:ext cx="15921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13" name="Google Shape;313;p29"/>
          <p:cNvSpPr txBox="1"/>
          <p:nvPr>
            <p:ph idx="19" type="subTitle"/>
          </p:nvPr>
        </p:nvSpPr>
        <p:spPr>
          <a:xfrm>
            <a:off x="4559069" y="3503460"/>
            <a:ext cx="3537000" cy="4572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314" name="Google Shape;314;p29"/>
          <p:cNvGrpSpPr/>
          <p:nvPr/>
        </p:nvGrpSpPr>
        <p:grpSpPr>
          <a:xfrm>
            <a:off x="-25" y="0"/>
            <a:ext cx="9144020" cy="342900"/>
            <a:chOff x="-25" y="0"/>
            <a:chExt cx="9144020" cy="342900"/>
          </a:xfrm>
        </p:grpSpPr>
        <p:sp>
          <p:nvSpPr>
            <p:cNvPr id="315" name="Google Shape;315;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29"/>
            <p:cNvGrpSpPr/>
            <p:nvPr/>
          </p:nvGrpSpPr>
          <p:grpSpPr>
            <a:xfrm>
              <a:off x="215975" y="111150"/>
              <a:ext cx="642950" cy="120600"/>
              <a:chOff x="215975" y="152625"/>
              <a:chExt cx="642950" cy="120600"/>
            </a:xfrm>
          </p:grpSpPr>
          <p:sp>
            <p:nvSpPr>
              <p:cNvPr id="317" name="Google Shape;317;p2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0" name="Google Shape;32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7">
    <p:spTree>
      <p:nvGrpSpPr>
        <p:cNvPr id="321" name="Shape 321"/>
        <p:cNvGrpSpPr/>
        <p:nvPr/>
      </p:nvGrpSpPr>
      <p:grpSpPr>
        <a:xfrm>
          <a:off x="0" y="0"/>
          <a:ext cx="0" cy="0"/>
          <a:chOff x="0" y="0"/>
          <a:chExt cx="0" cy="0"/>
        </a:xfrm>
      </p:grpSpPr>
      <p:sp>
        <p:nvSpPr>
          <p:cNvPr id="322" name="Google Shape;322;p3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23" name="Google Shape;323;p30"/>
          <p:cNvGrpSpPr/>
          <p:nvPr/>
        </p:nvGrpSpPr>
        <p:grpSpPr>
          <a:xfrm>
            <a:off x="-25" y="0"/>
            <a:ext cx="9144020" cy="342900"/>
            <a:chOff x="-25" y="0"/>
            <a:chExt cx="9144020" cy="342900"/>
          </a:xfrm>
        </p:grpSpPr>
        <p:sp>
          <p:nvSpPr>
            <p:cNvPr id="324" name="Google Shape;324;p3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30"/>
            <p:cNvGrpSpPr/>
            <p:nvPr/>
          </p:nvGrpSpPr>
          <p:grpSpPr>
            <a:xfrm>
              <a:off x="215975" y="111150"/>
              <a:ext cx="642950" cy="120600"/>
              <a:chOff x="215975" y="152625"/>
              <a:chExt cx="642950" cy="120600"/>
            </a:xfrm>
          </p:grpSpPr>
          <p:sp>
            <p:nvSpPr>
              <p:cNvPr id="326" name="Google Shape;326;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9" name="Google Shape;329;p30"/>
          <p:cNvGrpSpPr/>
          <p:nvPr/>
        </p:nvGrpSpPr>
        <p:grpSpPr>
          <a:xfrm>
            <a:off x="66650" y="204750"/>
            <a:ext cx="9077378" cy="4938900"/>
            <a:chOff x="104750" y="204750"/>
            <a:chExt cx="9077378" cy="4938900"/>
          </a:xfrm>
        </p:grpSpPr>
        <p:grpSp>
          <p:nvGrpSpPr>
            <p:cNvPr id="330" name="Google Shape;330;p30"/>
            <p:cNvGrpSpPr/>
            <p:nvPr/>
          </p:nvGrpSpPr>
          <p:grpSpPr>
            <a:xfrm>
              <a:off x="104750" y="206700"/>
              <a:ext cx="9077378" cy="342900"/>
              <a:chOff x="-25" y="0"/>
              <a:chExt cx="9182983" cy="342900"/>
            </a:xfrm>
          </p:grpSpPr>
          <p:sp>
            <p:nvSpPr>
              <p:cNvPr id="331" name="Google Shape;331;p3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30"/>
              <p:cNvGrpSpPr/>
              <p:nvPr/>
            </p:nvGrpSpPr>
            <p:grpSpPr>
              <a:xfrm>
                <a:off x="215975" y="111150"/>
                <a:ext cx="642950" cy="120600"/>
                <a:chOff x="215975" y="152625"/>
                <a:chExt cx="642950" cy="120600"/>
              </a:xfrm>
            </p:grpSpPr>
            <p:sp>
              <p:nvSpPr>
                <p:cNvPr id="333" name="Google Shape;333;p3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36" name="Google Shape;336;p30"/>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
        <p:nvSpPr>
          <p:cNvPr id="337" name="Google Shape;337;p30"/>
          <p:cNvSpPr txBox="1"/>
          <p:nvPr>
            <p:ph idx="2" type="title"/>
          </p:nvPr>
        </p:nvSpPr>
        <p:spPr>
          <a:xfrm>
            <a:off x="1501742" y="175249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8" name="Google Shape;338;p30"/>
          <p:cNvSpPr txBox="1"/>
          <p:nvPr>
            <p:ph idx="1" type="subTitle"/>
          </p:nvPr>
        </p:nvSpPr>
        <p:spPr>
          <a:xfrm>
            <a:off x="1501742" y="2111123"/>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39" name="Google Shape;339;p30"/>
          <p:cNvSpPr txBox="1"/>
          <p:nvPr>
            <p:ph idx="3" type="title"/>
          </p:nvPr>
        </p:nvSpPr>
        <p:spPr>
          <a:xfrm>
            <a:off x="1501754" y="2654504"/>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0" name="Google Shape;340;p30"/>
          <p:cNvSpPr txBox="1"/>
          <p:nvPr>
            <p:ph idx="4" type="subTitle"/>
          </p:nvPr>
        </p:nvSpPr>
        <p:spPr>
          <a:xfrm>
            <a:off x="1501760" y="3013129"/>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41" name="Google Shape;341;p30"/>
          <p:cNvSpPr txBox="1"/>
          <p:nvPr>
            <p:ph idx="5" type="title"/>
          </p:nvPr>
        </p:nvSpPr>
        <p:spPr>
          <a:xfrm>
            <a:off x="5360167" y="175249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2" name="Google Shape;342;p30"/>
          <p:cNvSpPr txBox="1"/>
          <p:nvPr>
            <p:ph idx="6" type="subTitle"/>
          </p:nvPr>
        </p:nvSpPr>
        <p:spPr>
          <a:xfrm>
            <a:off x="5360178" y="2111123"/>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43" name="Google Shape;343;p30"/>
          <p:cNvSpPr txBox="1"/>
          <p:nvPr>
            <p:ph idx="7" type="title"/>
          </p:nvPr>
        </p:nvSpPr>
        <p:spPr>
          <a:xfrm>
            <a:off x="1501742" y="3556523"/>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4" name="Google Shape;344;p30"/>
          <p:cNvSpPr txBox="1"/>
          <p:nvPr>
            <p:ph idx="8" type="subTitle"/>
          </p:nvPr>
        </p:nvSpPr>
        <p:spPr>
          <a:xfrm>
            <a:off x="1501742" y="3915148"/>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45" name="Google Shape;345;p30"/>
          <p:cNvSpPr txBox="1"/>
          <p:nvPr>
            <p:ph idx="9" type="title"/>
          </p:nvPr>
        </p:nvSpPr>
        <p:spPr>
          <a:xfrm>
            <a:off x="5360192" y="2654504"/>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6" name="Google Shape;346;p30"/>
          <p:cNvSpPr txBox="1"/>
          <p:nvPr>
            <p:ph idx="13" type="subTitle"/>
          </p:nvPr>
        </p:nvSpPr>
        <p:spPr>
          <a:xfrm>
            <a:off x="5360197" y="3013129"/>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47" name="Google Shape;347;p30"/>
          <p:cNvSpPr txBox="1"/>
          <p:nvPr>
            <p:ph idx="14" type="title"/>
          </p:nvPr>
        </p:nvSpPr>
        <p:spPr>
          <a:xfrm>
            <a:off x="5360167" y="3556523"/>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8" name="Google Shape;348;p30"/>
          <p:cNvSpPr txBox="1"/>
          <p:nvPr>
            <p:ph idx="15" type="subTitle"/>
          </p:nvPr>
        </p:nvSpPr>
        <p:spPr>
          <a:xfrm>
            <a:off x="5360178" y="3915148"/>
            <a:ext cx="2276700" cy="5286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349" name="Google Shape;34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grpSp>
        <p:nvGrpSpPr>
          <p:cNvPr id="19" name="Google Shape;19;p4"/>
          <p:cNvGrpSpPr/>
          <p:nvPr/>
        </p:nvGrpSpPr>
        <p:grpSpPr>
          <a:xfrm>
            <a:off x="-25" y="0"/>
            <a:ext cx="9144020" cy="342900"/>
            <a:chOff x="-25" y="0"/>
            <a:chExt cx="9144020" cy="342900"/>
          </a:xfrm>
        </p:grpSpPr>
        <p:sp>
          <p:nvSpPr>
            <p:cNvPr id="20" name="Google Shape;20;p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4"/>
            <p:cNvGrpSpPr/>
            <p:nvPr/>
          </p:nvGrpSpPr>
          <p:grpSpPr>
            <a:xfrm>
              <a:off x="215975" y="111150"/>
              <a:ext cx="642950" cy="120600"/>
              <a:chOff x="215975" y="152625"/>
              <a:chExt cx="642950" cy="120600"/>
            </a:xfrm>
          </p:grpSpPr>
          <p:sp>
            <p:nvSpPr>
              <p:cNvPr id="22" name="Google Shape;22;p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 name="Google Shape;25;p4"/>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6" name="Google Shape;26;p4"/>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 name="Google Shape;27;p4"/>
          <p:cNvGrpSpPr/>
          <p:nvPr/>
        </p:nvGrpSpPr>
        <p:grpSpPr>
          <a:xfrm>
            <a:off x="66650" y="204750"/>
            <a:ext cx="9077378" cy="4938900"/>
            <a:chOff x="104750" y="204750"/>
            <a:chExt cx="9077378" cy="4938900"/>
          </a:xfrm>
        </p:grpSpPr>
        <p:grpSp>
          <p:nvGrpSpPr>
            <p:cNvPr id="28" name="Google Shape;28;p4"/>
            <p:cNvGrpSpPr/>
            <p:nvPr/>
          </p:nvGrpSpPr>
          <p:grpSpPr>
            <a:xfrm>
              <a:off x="104750" y="206700"/>
              <a:ext cx="9077378" cy="342900"/>
              <a:chOff x="-25" y="0"/>
              <a:chExt cx="9182983" cy="342900"/>
            </a:xfrm>
          </p:grpSpPr>
          <p:sp>
            <p:nvSpPr>
              <p:cNvPr id="29" name="Google Shape;29;p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215975" y="111150"/>
                <a:ext cx="642950" cy="120600"/>
                <a:chOff x="215975" y="152625"/>
                <a:chExt cx="642950" cy="120600"/>
              </a:xfrm>
            </p:grpSpPr>
            <p:sp>
              <p:nvSpPr>
                <p:cNvPr id="31" name="Google Shape;31;p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4" name="Google Shape;34;p4"/>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
        <p:nvSpPr>
          <p:cNvPr id="35" name="Google Shape;35;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50" name="Shape 350"/>
        <p:cNvGrpSpPr/>
        <p:nvPr/>
      </p:nvGrpSpPr>
      <p:grpSpPr>
        <a:xfrm>
          <a:off x="0" y="0"/>
          <a:ext cx="0" cy="0"/>
          <a:chOff x="0" y="0"/>
          <a:chExt cx="0" cy="0"/>
        </a:xfrm>
      </p:grpSpPr>
      <p:sp>
        <p:nvSpPr>
          <p:cNvPr id="351" name="Google Shape;351;p31"/>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2" name="Google Shape;352;p31"/>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53" name="Google Shape;353;p31"/>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54" name="Google Shape;354;p31"/>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5" name="Google Shape;355;p31"/>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6" name="Google Shape;356;p31"/>
          <p:cNvGrpSpPr/>
          <p:nvPr/>
        </p:nvGrpSpPr>
        <p:grpSpPr>
          <a:xfrm>
            <a:off x="-25" y="0"/>
            <a:ext cx="9144020" cy="342900"/>
            <a:chOff x="-25" y="0"/>
            <a:chExt cx="9144020" cy="342900"/>
          </a:xfrm>
        </p:grpSpPr>
        <p:sp>
          <p:nvSpPr>
            <p:cNvPr id="357" name="Google Shape;357;p3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1"/>
            <p:cNvGrpSpPr/>
            <p:nvPr/>
          </p:nvGrpSpPr>
          <p:grpSpPr>
            <a:xfrm>
              <a:off x="215975" y="111150"/>
              <a:ext cx="642950" cy="120600"/>
              <a:chOff x="215975" y="152625"/>
              <a:chExt cx="642950" cy="120600"/>
            </a:xfrm>
          </p:grpSpPr>
          <p:sp>
            <p:nvSpPr>
              <p:cNvPr id="359" name="Google Shape;359;p3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2" name="Google Shape;362;p31"/>
          <p:cNvGrpSpPr/>
          <p:nvPr/>
        </p:nvGrpSpPr>
        <p:grpSpPr>
          <a:xfrm>
            <a:off x="66650" y="204750"/>
            <a:ext cx="9077378" cy="4938900"/>
            <a:chOff x="104750" y="204750"/>
            <a:chExt cx="9077378" cy="4938900"/>
          </a:xfrm>
        </p:grpSpPr>
        <p:grpSp>
          <p:nvGrpSpPr>
            <p:cNvPr id="363" name="Google Shape;363;p31"/>
            <p:cNvGrpSpPr/>
            <p:nvPr/>
          </p:nvGrpSpPr>
          <p:grpSpPr>
            <a:xfrm>
              <a:off x="104750" y="206700"/>
              <a:ext cx="9077378" cy="342900"/>
              <a:chOff x="-25" y="0"/>
              <a:chExt cx="9182983" cy="342900"/>
            </a:xfrm>
          </p:grpSpPr>
          <p:sp>
            <p:nvSpPr>
              <p:cNvPr id="364" name="Google Shape;364;p3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31"/>
              <p:cNvGrpSpPr/>
              <p:nvPr/>
            </p:nvGrpSpPr>
            <p:grpSpPr>
              <a:xfrm>
                <a:off x="215975" y="111150"/>
                <a:ext cx="642950" cy="120600"/>
                <a:chOff x="215975" y="152625"/>
                <a:chExt cx="642950" cy="120600"/>
              </a:xfrm>
            </p:grpSpPr>
            <p:sp>
              <p:nvSpPr>
                <p:cNvPr id="366" name="Google Shape;366;p3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69" name="Google Shape;369;p31"/>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
        <p:nvSpPr>
          <p:cNvPr id="370" name="Google Shape;37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371" name="Shape 371"/>
        <p:cNvGrpSpPr/>
        <p:nvPr/>
      </p:nvGrpSpPr>
      <p:grpSpPr>
        <a:xfrm>
          <a:off x="0" y="0"/>
          <a:ext cx="0" cy="0"/>
          <a:chOff x="0" y="0"/>
          <a:chExt cx="0" cy="0"/>
        </a:xfrm>
      </p:grpSpPr>
      <p:grpSp>
        <p:nvGrpSpPr>
          <p:cNvPr id="372" name="Google Shape;372;p32"/>
          <p:cNvGrpSpPr/>
          <p:nvPr/>
        </p:nvGrpSpPr>
        <p:grpSpPr>
          <a:xfrm>
            <a:off x="-25" y="0"/>
            <a:ext cx="9144020" cy="342900"/>
            <a:chOff x="-25" y="0"/>
            <a:chExt cx="9144020" cy="342900"/>
          </a:xfrm>
        </p:grpSpPr>
        <p:sp>
          <p:nvSpPr>
            <p:cNvPr id="373" name="Google Shape;373;p3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32"/>
            <p:cNvGrpSpPr/>
            <p:nvPr/>
          </p:nvGrpSpPr>
          <p:grpSpPr>
            <a:xfrm>
              <a:off x="215975" y="111150"/>
              <a:ext cx="642950" cy="120600"/>
              <a:chOff x="215975" y="152625"/>
              <a:chExt cx="642950" cy="120600"/>
            </a:xfrm>
          </p:grpSpPr>
          <p:sp>
            <p:nvSpPr>
              <p:cNvPr id="375" name="Google Shape;375;p3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8" name="Google Shape;378;p32"/>
          <p:cNvGrpSpPr/>
          <p:nvPr/>
        </p:nvGrpSpPr>
        <p:grpSpPr>
          <a:xfrm>
            <a:off x="66650" y="204750"/>
            <a:ext cx="9077378" cy="4938900"/>
            <a:chOff x="104750" y="204750"/>
            <a:chExt cx="9077378" cy="4938900"/>
          </a:xfrm>
        </p:grpSpPr>
        <p:grpSp>
          <p:nvGrpSpPr>
            <p:cNvPr id="379" name="Google Shape;379;p32"/>
            <p:cNvGrpSpPr/>
            <p:nvPr/>
          </p:nvGrpSpPr>
          <p:grpSpPr>
            <a:xfrm>
              <a:off x="104750" y="206700"/>
              <a:ext cx="9077378" cy="342900"/>
              <a:chOff x="-25" y="0"/>
              <a:chExt cx="9182983" cy="342900"/>
            </a:xfrm>
          </p:grpSpPr>
          <p:sp>
            <p:nvSpPr>
              <p:cNvPr id="380" name="Google Shape;380;p3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2"/>
              <p:cNvGrpSpPr/>
              <p:nvPr/>
            </p:nvGrpSpPr>
            <p:grpSpPr>
              <a:xfrm>
                <a:off x="215975" y="111150"/>
                <a:ext cx="642950" cy="120600"/>
                <a:chOff x="215975" y="152625"/>
                <a:chExt cx="642950" cy="120600"/>
              </a:xfrm>
            </p:grpSpPr>
            <p:sp>
              <p:nvSpPr>
                <p:cNvPr id="382" name="Google Shape;382;p3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85" name="Google Shape;385;p32"/>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386" name="Google Shape;386;p32"/>
          <p:cNvSpPr txBox="1"/>
          <p:nvPr>
            <p:ph type="title"/>
          </p:nvPr>
        </p:nvSpPr>
        <p:spPr>
          <a:xfrm>
            <a:off x="2279759" y="352195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87" name="Google Shape;387;p32"/>
          <p:cNvSpPr txBox="1"/>
          <p:nvPr>
            <p:ph idx="1" type="subTitle"/>
          </p:nvPr>
        </p:nvSpPr>
        <p:spPr>
          <a:xfrm>
            <a:off x="5352750" y="1858275"/>
            <a:ext cx="2563500" cy="8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88" name="Google Shape;388;p32"/>
          <p:cNvSpPr txBox="1"/>
          <p:nvPr>
            <p:ph idx="2" type="subTitle"/>
          </p:nvPr>
        </p:nvSpPr>
        <p:spPr>
          <a:xfrm>
            <a:off x="5352750" y="3284950"/>
            <a:ext cx="2563500" cy="94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89" name="Google Shape;389;p32"/>
          <p:cNvSpPr txBox="1"/>
          <p:nvPr>
            <p:ph idx="3" type="title"/>
          </p:nvPr>
        </p:nvSpPr>
        <p:spPr>
          <a:xfrm>
            <a:off x="2279752" y="20651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90" name="Google Shape;390;p32"/>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1" name="Google Shape;39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392" name="Shape 392"/>
        <p:cNvGrpSpPr/>
        <p:nvPr/>
      </p:nvGrpSpPr>
      <p:grpSpPr>
        <a:xfrm>
          <a:off x="0" y="0"/>
          <a:ext cx="0" cy="0"/>
          <a:chOff x="0" y="0"/>
          <a:chExt cx="0" cy="0"/>
        </a:xfrm>
      </p:grpSpPr>
      <p:sp>
        <p:nvSpPr>
          <p:cNvPr id="393" name="Google Shape;393;p3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4" name="Google Shape;394;p33"/>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5" name="Google Shape;395;p33"/>
          <p:cNvSpPr txBox="1"/>
          <p:nvPr>
            <p:ph idx="1" type="subTitle"/>
          </p:nvPr>
        </p:nvSpPr>
        <p:spPr>
          <a:xfrm>
            <a:off x="4239625" y="1787075"/>
            <a:ext cx="34473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96" name="Google Shape;396;p33"/>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7" name="Google Shape;397;p33"/>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398" name="Google Shape;398;p33"/>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99" name="Google Shape;399;p33"/>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00" name="Google Shape;40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401" name="Shape 401"/>
        <p:cNvGrpSpPr/>
        <p:nvPr/>
      </p:nvGrpSpPr>
      <p:grpSpPr>
        <a:xfrm>
          <a:off x="0" y="0"/>
          <a:ext cx="0" cy="0"/>
          <a:chOff x="0" y="0"/>
          <a:chExt cx="0" cy="0"/>
        </a:xfrm>
      </p:grpSpPr>
      <p:grpSp>
        <p:nvGrpSpPr>
          <p:cNvPr id="402" name="Google Shape;402;p34"/>
          <p:cNvGrpSpPr/>
          <p:nvPr/>
        </p:nvGrpSpPr>
        <p:grpSpPr>
          <a:xfrm>
            <a:off x="-25" y="0"/>
            <a:ext cx="9144020" cy="342900"/>
            <a:chOff x="-25" y="0"/>
            <a:chExt cx="9144020" cy="342900"/>
          </a:xfrm>
        </p:grpSpPr>
        <p:sp>
          <p:nvSpPr>
            <p:cNvPr id="403" name="Google Shape;403;p3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34"/>
            <p:cNvGrpSpPr/>
            <p:nvPr/>
          </p:nvGrpSpPr>
          <p:grpSpPr>
            <a:xfrm>
              <a:off x="215975" y="111150"/>
              <a:ext cx="642950" cy="120600"/>
              <a:chOff x="215975" y="152625"/>
              <a:chExt cx="642950" cy="120600"/>
            </a:xfrm>
          </p:grpSpPr>
          <p:sp>
            <p:nvSpPr>
              <p:cNvPr id="405" name="Google Shape;405;p3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34"/>
          <p:cNvGrpSpPr/>
          <p:nvPr/>
        </p:nvGrpSpPr>
        <p:grpSpPr>
          <a:xfrm>
            <a:off x="66650" y="204750"/>
            <a:ext cx="9077378" cy="4938900"/>
            <a:chOff x="104750" y="204750"/>
            <a:chExt cx="9077378" cy="4938900"/>
          </a:xfrm>
        </p:grpSpPr>
        <p:grpSp>
          <p:nvGrpSpPr>
            <p:cNvPr id="409" name="Google Shape;409;p34"/>
            <p:cNvGrpSpPr/>
            <p:nvPr/>
          </p:nvGrpSpPr>
          <p:grpSpPr>
            <a:xfrm>
              <a:off x="104750" y="206700"/>
              <a:ext cx="9077378" cy="342900"/>
              <a:chOff x="-25" y="0"/>
              <a:chExt cx="9182983" cy="342900"/>
            </a:xfrm>
          </p:grpSpPr>
          <p:sp>
            <p:nvSpPr>
              <p:cNvPr id="410" name="Google Shape;410;p3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34"/>
              <p:cNvGrpSpPr/>
              <p:nvPr/>
            </p:nvGrpSpPr>
            <p:grpSpPr>
              <a:xfrm>
                <a:off x="215975" y="111150"/>
                <a:ext cx="642950" cy="120600"/>
                <a:chOff x="215975" y="152625"/>
                <a:chExt cx="642950" cy="120600"/>
              </a:xfrm>
            </p:grpSpPr>
            <p:sp>
              <p:nvSpPr>
                <p:cNvPr id="412" name="Google Shape;412;p3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15" name="Google Shape;415;p34"/>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416" name="Google Shape;416;p34"/>
          <p:cNvSpPr txBox="1"/>
          <p:nvPr>
            <p:ph hasCustomPrompt="1" type="title"/>
          </p:nvPr>
        </p:nvSpPr>
        <p:spPr>
          <a:xfrm>
            <a:off x="2792375" y="1413700"/>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7" name="Google Shape;417;p34"/>
          <p:cNvSpPr txBox="1"/>
          <p:nvPr>
            <p:ph idx="1" type="subTitle"/>
          </p:nvPr>
        </p:nvSpPr>
        <p:spPr>
          <a:xfrm>
            <a:off x="2792400" y="2185483"/>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418" name="Google Shape;418;p34"/>
          <p:cNvSpPr txBox="1"/>
          <p:nvPr>
            <p:ph hasCustomPrompt="1" idx="2" type="title"/>
          </p:nvPr>
        </p:nvSpPr>
        <p:spPr>
          <a:xfrm>
            <a:off x="439175" y="2982575"/>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19" name="Google Shape;419;p34"/>
          <p:cNvSpPr txBox="1"/>
          <p:nvPr>
            <p:ph idx="3" type="subTitle"/>
          </p:nvPr>
        </p:nvSpPr>
        <p:spPr>
          <a:xfrm>
            <a:off x="439175" y="3754328"/>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420" name="Google Shape;420;p34"/>
          <p:cNvSpPr txBox="1"/>
          <p:nvPr>
            <p:ph hasCustomPrompt="1" idx="4" type="title"/>
          </p:nvPr>
        </p:nvSpPr>
        <p:spPr>
          <a:xfrm>
            <a:off x="4927525" y="2982575"/>
            <a:ext cx="3777300" cy="89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5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1" name="Google Shape;421;p34"/>
          <p:cNvSpPr txBox="1"/>
          <p:nvPr>
            <p:ph idx="5" type="subTitle"/>
          </p:nvPr>
        </p:nvSpPr>
        <p:spPr>
          <a:xfrm>
            <a:off x="4927525" y="3754330"/>
            <a:ext cx="3777300" cy="41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422" name="Google Shape;42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1_1">
    <p:spTree>
      <p:nvGrpSpPr>
        <p:cNvPr id="423" name="Shape 423"/>
        <p:cNvGrpSpPr/>
        <p:nvPr/>
      </p:nvGrpSpPr>
      <p:grpSpPr>
        <a:xfrm>
          <a:off x="0" y="0"/>
          <a:ext cx="0" cy="0"/>
          <a:chOff x="0" y="0"/>
          <a:chExt cx="0" cy="0"/>
        </a:xfrm>
      </p:grpSpPr>
      <p:sp>
        <p:nvSpPr>
          <p:cNvPr id="424" name="Google Shape;424;p3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5" name="Google Shape;425;p35"/>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6" name="Google Shape;426;p35"/>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7" name="Google Shape;427;p35"/>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28" name="Google Shape;428;p35"/>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29" name="Google Shape;429;p35"/>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30" name="Google Shape;430;p35"/>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31" name="Google Shape;431;p35"/>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32" name="Google Shape;432;p35"/>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33" name="Google Shape;433;p35"/>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34" name="Google Shape;43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2">
    <p:spTree>
      <p:nvGrpSpPr>
        <p:cNvPr id="435" name="Shape 435"/>
        <p:cNvGrpSpPr/>
        <p:nvPr/>
      </p:nvGrpSpPr>
      <p:grpSpPr>
        <a:xfrm>
          <a:off x="0" y="0"/>
          <a:ext cx="0" cy="0"/>
          <a:chOff x="0" y="0"/>
          <a:chExt cx="0" cy="0"/>
        </a:xfrm>
      </p:grpSpPr>
      <p:grpSp>
        <p:nvGrpSpPr>
          <p:cNvPr id="436" name="Google Shape;436;p36"/>
          <p:cNvGrpSpPr/>
          <p:nvPr/>
        </p:nvGrpSpPr>
        <p:grpSpPr>
          <a:xfrm>
            <a:off x="-25" y="0"/>
            <a:ext cx="9144020" cy="342900"/>
            <a:chOff x="-25" y="0"/>
            <a:chExt cx="9144020" cy="342900"/>
          </a:xfrm>
        </p:grpSpPr>
        <p:sp>
          <p:nvSpPr>
            <p:cNvPr id="437" name="Google Shape;437;p3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36"/>
            <p:cNvGrpSpPr/>
            <p:nvPr/>
          </p:nvGrpSpPr>
          <p:grpSpPr>
            <a:xfrm>
              <a:off x="215975" y="111150"/>
              <a:ext cx="642950" cy="120600"/>
              <a:chOff x="215975" y="152625"/>
              <a:chExt cx="642950" cy="120600"/>
            </a:xfrm>
          </p:grpSpPr>
          <p:sp>
            <p:nvSpPr>
              <p:cNvPr id="439" name="Google Shape;439;p3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2" name="Google Shape;442;p36"/>
          <p:cNvGrpSpPr/>
          <p:nvPr/>
        </p:nvGrpSpPr>
        <p:grpSpPr>
          <a:xfrm>
            <a:off x="66650" y="204750"/>
            <a:ext cx="9077378" cy="4938900"/>
            <a:chOff x="104750" y="204750"/>
            <a:chExt cx="9077378" cy="4938900"/>
          </a:xfrm>
        </p:grpSpPr>
        <p:grpSp>
          <p:nvGrpSpPr>
            <p:cNvPr id="443" name="Google Shape;443;p36"/>
            <p:cNvGrpSpPr/>
            <p:nvPr/>
          </p:nvGrpSpPr>
          <p:grpSpPr>
            <a:xfrm>
              <a:off x="104750" y="206700"/>
              <a:ext cx="9077378" cy="342900"/>
              <a:chOff x="-25" y="0"/>
              <a:chExt cx="9182983" cy="342900"/>
            </a:xfrm>
          </p:grpSpPr>
          <p:sp>
            <p:nvSpPr>
              <p:cNvPr id="444" name="Google Shape;444;p3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36"/>
              <p:cNvGrpSpPr/>
              <p:nvPr/>
            </p:nvGrpSpPr>
            <p:grpSpPr>
              <a:xfrm>
                <a:off x="215975" y="111150"/>
                <a:ext cx="642950" cy="120600"/>
                <a:chOff x="215975" y="152625"/>
                <a:chExt cx="642950" cy="120600"/>
              </a:xfrm>
            </p:grpSpPr>
            <p:sp>
              <p:nvSpPr>
                <p:cNvPr id="446" name="Google Shape;446;p3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49" name="Google Shape;449;p3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450" name="Google Shape;450;p3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1" name="Google Shape;451;p36"/>
          <p:cNvSpPr txBox="1"/>
          <p:nvPr>
            <p:ph hasCustomPrompt="1" idx="2" type="title"/>
          </p:nvPr>
        </p:nvSpPr>
        <p:spPr>
          <a:xfrm>
            <a:off x="6153001" y="2119725"/>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52" name="Google Shape;452;p36"/>
          <p:cNvSpPr txBox="1"/>
          <p:nvPr>
            <p:ph hasCustomPrompt="1" idx="3" type="title"/>
          </p:nvPr>
        </p:nvSpPr>
        <p:spPr>
          <a:xfrm>
            <a:off x="1214000" y="2119731"/>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53" name="Google Shape;453;p36"/>
          <p:cNvSpPr txBox="1"/>
          <p:nvPr>
            <p:ph idx="1" type="subTitle"/>
          </p:nvPr>
        </p:nvSpPr>
        <p:spPr>
          <a:xfrm>
            <a:off x="3683500" y="3704737"/>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54" name="Google Shape;454;p36"/>
          <p:cNvSpPr txBox="1"/>
          <p:nvPr>
            <p:ph hasCustomPrompt="1" idx="4" type="title"/>
          </p:nvPr>
        </p:nvSpPr>
        <p:spPr>
          <a:xfrm>
            <a:off x="3683505" y="2119725"/>
            <a:ext cx="1653900" cy="56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55" name="Google Shape;455;p36"/>
          <p:cNvSpPr txBox="1"/>
          <p:nvPr>
            <p:ph idx="5" type="subTitle"/>
          </p:nvPr>
        </p:nvSpPr>
        <p:spPr>
          <a:xfrm>
            <a:off x="1214000" y="3704737"/>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56" name="Google Shape;456;p36"/>
          <p:cNvSpPr txBox="1"/>
          <p:nvPr>
            <p:ph idx="6" type="title"/>
          </p:nvPr>
        </p:nvSpPr>
        <p:spPr>
          <a:xfrm>
            <a:off x="3683500" y="329602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57" name="Google Shape;457;p36"/>
          <p:cNvSpPr txBox="1"/>
          <p:nvPr>
            <p:ph idx="7" type="title"/>
          </p:nvPr>
        </p:nvSpPr>
        <p:spPr>
          <a:xfrm>
            <a:off x="1214000" y="329602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58" name="Google Shape;458;p36"/>
          <p:cNvSpPr txBox="1"/>
          <p:nvPr>
            <p:ph idx="8" type="subTitle"/>
          </p:nvPr>
        </p:nvSpPr>
        <p:spPr>
          <a:xfrm>
            <a:off x="6153000" y="3699800"/>
            <a:ext cx="1653900" cy="8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59" name="Google Shape;459;p36"/>
          <p:cNvSpPr txBox="1"/>
          <p:nvPr>
            <p:ph idx="9" type="title"/>
          </p:nvPr>
        </p:nvSpPr>
        <p:spPr>
          <a:xfrm>
            <a:off x="6153000" y="3292475"/>
            <a:ext cx="16539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60" name="Google Shape;46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28">
    <p:spTree>
      <p:nvGrpSpPr>
        <p:cNvPr id="461" name="Shape 461"/>
        <p:cNvGrpSpPr/>
        <p:nvPr/>
      </p:nvGrpSpPr>
      <p:grpSpPr>
        <a:xfrm>
          <a:off x="0" y="0"/>
          <a:ext cx="0" cy="0"/>
          <a:chOff x="0" y="0"/>
          <a:chExt cx="0" cy="0"/>
        </a:xfrm>
      </p:grpSpPr>
      <p:sp>
        <p:nvSpPr>
          <p:cNvPr id="462" name="Google Shape;462;p37"/>
          <p:cNvSpPr txBox="1"/>
          <p:nvPr>
            <p:ph hasCustomPrompt="1" type="title"/>
          </p:nvPr>
        </p:nvSpPr>
        <p:spPr>
          <a:xfrm>
            <a:off x="1768000" y="2483450"/>
            <a:ext cx="2157600" cy="123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65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63" name="Google Shape;463;p37"/>
          <p:cNvSpPr txBox="1"/>
          <p:nvPr>
            <p:ph idx="1" type="subTitle"/>
          </p:nvPr>
        </p:nvSpPr>
        <p:spPr>
          <a:xfrm>
            <a:off x="4500075" y="2483450"/>
            <a:ext cx="2396700" cy="1239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464" name="Google Shape;464;p37"/>
          <p:cNvSpPr txBox="1"/>
          <p:nvPr>
            <p:ph idx="2" type="title"/>
          </p:nvPr>
        </p:nvSpPr>
        <p:spPr>
          <a:xfrm>
            <a:off x="1233500" y="1049175"/>
            <a:ext cx="6729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Montserrat"/>
                <a:ea typeface="Montserrat"/>
                <a:cs typeface="Montserrat"/>
                <a:sym typeface="Montserrat"/>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p:txBody>
      </p:sp>
      <p:sp>
        <p:nvSpPr>
          <p:cNvPr id="465" name="Google Shape;46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466" name="Shape 466"/>
        <p:cNvGrpSpPr/>
        <p:nvPr/>
      </p:nvGrpSpPr>
      <p:grpSpPr>
        <a:xfrm>
          <a:off x="0" y="0"/>
          <a:ext cx="0" cy="0"/>
          <a:chOff x="0" y="0"/>
          <a:chExt cx="0" cy="0"/>
        </a:xfrm>
      </p:grpSpPr>
      <p:sp>
        <p:nvSpPr>
          <p:cNvPr id="467" name="Google Shape;467;p38"/>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68" name="Google Shape;468;p38"/>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9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469" name="Google Shape;46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470" name="Shape 470"/>
        <p:cNvGrpSpPr/>
        <p:nvPr/>
      </p:nvGrpSpPr>
      <p:grpSpPr>
        <a:xfrm>
          <a:off x="0" y="0"/>
          <a:ext cx="0" cy="0"/>
          <a:chOff x="0" y="0"/>
          <a:chExt cx="0" cy="0"/>
        </a:xfrm>
      </p:grpSpPr>
      <p:grpSp>
        <p:nvGrpSpPr>
          <p:cNvPr id="471" name="Google Shape;471;p39"/>
          <p:cNvGrpSpPr/>
          <p:nvPr/>
        </p:nvGrpSpPr>
        <p:grpSpPr>
          <a:xfrm>
            <a:off x="-25" y="0"/>
            <a:ext cx="9144020" cy="342900"/>
            <a:chOff x="-25" y="0"/>
            <a:chExt cx="9144020" cy="342900"/>
          </a:xfrm>
        </p:grpSpPr>
        <p:sp>
          <p:nvSpPr>
            <p:cNvPr id="472" name="Google Shape;472;p3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39"/>
            <p:cNvGrpSpPr/>
            <p:nvPr/>
          </p:nvGrpSpPr>
          <p:grpSpPr>
            <a:xfrm>
              <a:off x="215975" y="111150"/>
              <a:ext cx="642950" cy="120600"/>
              <a:chOff x="215975" y="152625"/>
              <a:chExt cx="642950" cy="120600"/>
            </a:xfrm>
          </p:grpSpPr>
          <p:sp>
            <p:nvSpPr>
              <p:cNvPr id="474" name="Google Shape;474;p3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7" name="Google Shape;477;p39"/>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8" name="Google Shape;478;p39"/>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479" name="Google Shape;47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480" name="Shape 480"/>
        <p:cNvGrpSpPr/>
        <p:nvPr/>
      </p:nvGrpSpPr>
      <p:grpSpPr>
        <a:xfrm>
          <a:off x="0" y="0"/>
          <a:ext cx="0" cy="0"/>
          <a:chOff x="0" y="0"/>
          <a:chExt cx="0" cy="0"/>
        </a:xfrm>
      </p:grpSpPr>
      <p:grpSp>
        <p:nvGrpSpPr>
          <p:cNvPr id="481" name="Google Shape;481;p40"/>
          <p:cNvGrpSpPr/>
          <p:nvPr/>
        </p:nvGrpSpPr>
        <p:grpSpPr>
          <a:xfrm>
            <a:off x="-25" y="0"/>
            <a:ext cx="9144020" cy="342900"/>
            <a:chOff x="-25" y="0"/>
            <a:chExt cx="9144020" cy="342900"/>
          </a:xfrm>
        </p:grpSpPr>
        <p:sp>
          <p:nvSpPr>
            <p:cNvPr id="482" name="Google Shape;482;p4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0"/>
            <p:cNvGrpSpPr/>
            <p:nvPr/>
          </p:nvGrpSpPr>
          <p:grpSpPr>
            <a:xfrm>
              <a:off x="215975" y="111150"/>
              <a:ext cx="642950" cy="120600"/>
              <a:chOff x="215975" y="152625"/>
              <a:chExt cx="642950" cy="120600"/>
            </a:xfrm>
          </p:grpSpPr>
          <p:sp>
            <p:nvSpPr>
              <p:cNvPr id="484" name="Google Shape;484;p4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7" name="Google Shape;487;p40"/>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8" name="Google Shape;488;p40"/>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489" name="Google Shape;48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5"/>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9" name="Google Shape;39;p5"/>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40" name="Google Shape;40;p5"/>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490" name="Shape 490"/>
        <p:cNvGrpSpPr/>
        <p:nvPr/>
      </p:nvGrpSpPr>
      <p:grpSpPr>
        <a:xfrm>
          <a:off x="0" y="0"/>
          <a:ext cx="0" cy="0"/>
          <a:chOff x="0" y="0"/>
          <a:chExt cx="0" cy="0"/>
        </a:xfrm>
      </p:grpSpPr>
      <p:sp>
        <p:nvSpPr>
          <p:cNvPr id="491" name="Google Shape;491;p41"/>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2" name="Google Shape;492;p41"/>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493" name="Google Shape;493;p41"/>
          <p:cNvGrpSpPr/>
          <p:nvPr/>
        </p:nvGrpSpPr>
        <p:grpSpPr>
          <a:xfrm>
            <a:off x="-25" y="0"/>
            <a:ext cx="9144020" cy="342900"/>
            <a:chOff x="-25" y="0"/>
            <a:chExt cx="9144020" cy="342900"/>
          </a:xfrm>
        </p:grpSpPr>
        <p:sp>
          <p:nvSpPr>
            <p:cNvPr id="494" name="Google Shape;494;p4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41"/>
            <p:cNvGrpSpPr/>
            <p:nvPr/>
          </p:nvGrpSpPr>
          <p:grpSpPr>
            <a:xfrm>
              <a:off x="215975" y="111150"/>
              <a:ext cx="642950" cy="120600"/>
              <a:chOff x="215975" y="152625"/>
              <a:chExt cx="642950" cy="120600"/>
            </a:xfrm>
          </p:grpSpPr>
          <p:sp>
            <p:nvSpPr>
              <p:cNvPr id="496" name="Google Shape;496;p4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9" name="Google Shape;499;p41"/>
          <p:cNvGrpSpPr/>
          <p:nvPr/>
        </p:nvGrpSpPr>
        <p:grpSpPr>
          <a:xfrm>
            <a:off x="66650" y="204750"/>
            <a:ext cx="9077378" cy="4938900"/>
            <a:chOff x="104750" y="204750"/>
            <a:chExt cx="9077378" cy="4938900"/>
          </a:xfrm>
        </p:grpSpPr>
        <p:grpSp>
          <p:nvGrpSpPr>
            <p:cNvPr id="500" name="Google Shape;500;p41"/>
            <p:cNvGrpSpPr/>
            <p:nvPr/>
          </p:nvGrpSpPr>
          <p:grpSpPr>
            <a:xfrm>
              <a:off x="104750" y="206700"/>
              <a:ext cx="9077378" cy="342900"/>
              <a:chOff x="-25" y="0"/>
              <a:chExt cx="9182983" cy="342900"/>
            </a:xfrm>
          </p:grpSpPr>
          <p:sp>
            <p:nvSpPr>
              <p:cNvPr id="501" name="Google Shape;501;p4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41"/>
              <p:cNvGrpSpPr/>
              <p:nvPr/>
            </p:nvGrpSpPr>
            <p:grpSpPr>
              <a:xfrm>
                <a:off x="215975" y="111150"/>
                <a:ext cx="642950" cy="120600"/>
                <a:chOff x="215975" y="152625"/>
                <a:chExt cx="642950" cy="120600"/>
              </a:xfrm>
            </p:grpSpPr>
            <p:sp>
              <p:nvSpPr>
                <p:cNvPr id="503" name="Google Shape;503;p4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06" name="Google Shape;506;p41"/>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07" name="Google Shape;50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508" name="Shape 508"/>
        <p:cNvGrpSpPr/>
        <p:nvPr/>
      </p:nvGrpSpPr>
      <p:grpSpPr>
        <a:xfrm>
          <a:off x="0" y="0"/>
          <a:ext cx="0" cy="0"/>
          <a:chOff x="0" y="0"/>
          <a:chExt cx="0" cy="0"/>
        </a:xfrm>
      </p:grpSpPr>
      <p:grpSp>
        <p:nvGrpSpPr>
          <p:cNvPr id="509" name="Google Shape;509;p42"/>
          <p:cNvGrpSpPr/>
          <p:nvPr/>
        </p:nvGrpSpPr>
        <p:grpSpPr>
          <a:xfrm>
            <a:off x="-25" y="0"/>
            <a:ext cx="9144020" cy="342900"/>
            <a:chOff x="-25" y="0"/>
            <a:chExt cx="9144020" cy="342900"/>
          </a:xfrm>
        </p:grpSpPr>
        <p:sp>
          <p:nvSpPr>
            <p:cNvPr id="510" name="Google Shape;510;p4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42"/>
            <p:cNvGrpSpPr/>
            <p:nvPr/>
          </p:nvGrpSpPr>
          <p:grpSpPr>
            <a:xfrm>
              <a:off x="215975" y="111150"/>
              <a:ext cx="642950" cy="120600"/>
              <a:chOff x="215975" y="152625"/>
              <a:chExt cx="642950" cy="120600"/>
            </a:xfrm>
          </p:grpSpPr>
          <p:sp>
            <p:nvSpPr>
              <p:cNvPr id="512" name="Google Shape;512;p4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5" name="Google Shape;515;p42"/>
          <p:cNvSpPr txBox="1"/>
          <p:nvPr>
            <p:ph idx="1" type="subTitle"/>
          </p:nvPr>
        </p:nvSpPr>
        <p:spPr>
          <a:xfrm>
            <a:off x="714300" y="1673500"/>
            <a:ext cx="3732000" cy="29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516" name="Google Shape;516;p4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7" name="Google Shape;517;p42"/>
          <p:cNvSpPr txBox="1"/>
          <p:nvPr>
            <p:ph idx="2" type="subTitle"/>
          </p:nvPr>
        </p:nvSpPr>
        <p:spPr>
          <a:xfrm>
            <a:off x="4698775" y="1673500"/>
            <a:ext cx="3732000" cy="29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518" name="Google Shape;51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519" name="Shape 519"/>
        <p:cNvGrpSpPr/>
        <p:nvPr/>
      </p:nvGrpSpPr>
      <p:grpSpPr>
        <a:xfrm>
          <a:off x="0" y="0"/>
          <a:ext cx="0" cy="0"/>
          <a:chOff x="0" y="0"/>
          <a:chExt cx="0" cy="0"/>
        </a:xfrm>
      </p:grpSpPr>
      <p:sp>
        <p:nvSpPr>
          <p:cNvPr id="520" name="Google Shape;520;p43"/>
          <p:cNvSpPr txBox="1"/>
          <p:nvPr>
            <p:ph type="title"/>
          </p:nvPr>
        </p:nvSpPr>
        <p:spPr>
          <a:xfrm>
            <a:off x="2452050" y="1550913"/>
            <a:ext cx="4239900" cy="84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21" name="Google Shape;521;p43"/>
          <p:cNvSpPr txBox="1"/>
          <p:nvPr>
            <p:ph idx="1" type="subTitle"/>
          </p:nvPr>
        </p:nvSpPr>
        <p:spPr>
          <a:xfrm>
            <a:off x="2860800" y="2520675"/>
            <a:ext cx="3422400" cy="149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522" name="Google Shape;52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
    <p:spTree>
      <p:nvGrpSpPr>
        <p:cNvPr id="523" name="Shape 523"/>
        <p:cNvGrpSpPr/>
        <p:nvPr/>
      </p:nvGrpSpPr>
      <p:grpSpPr>
        <a:xfrm>
          <a:off x="0" y="0"/>
          <a:ext cx="0" cy="0"/>
          <a:chOff x="0" y="0"/>
          <a:chExt cx="0" cy="0"/>
        </a:xfrm>
      </p:grpSpPr>
      <p:sp>
        <p:nvSpPr>
          <p:cNvPr id="524" name="Google Shape;524;p44"/>
          <p:cNvSpPr txBox="1"/>
          <p:nvPr>
            <p:ph type="title"/>
          </p:nvPr>
        </p:nvSpPr>
        <p:spPr>
          <a:xfrm>
            <a:off x="4382596" y="1140194"/>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25" name="Google Shape;525;p44"/>
          <p:cNvSpPr txBox="1"/>
          <p:nvPr>
            <p:ph idx="1" type="subTitle"/>
          </p:nvPr>
        </p:nvSpPr>
        <p:spPr>
          <a:xfrm>
            <a:off x="4382596" y="2109944"/>
            <a:ext cx="3422400" cy="20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526" name="Google Shape;52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9">
    <p:spTree>
      <p:nvGrpSpPr>
        <p:cNvPr id="527" name="Shape 527"/>
        <p:cNvGrpSpPr/>
        <p:nvPr/>
      </p:nvGrpSpPr>
      <p:grpSpPr>
        <a:xfrm>
          <a:off x="0" y="0"/>
          <a:ext cx="0" cy="0"/>
          <a:chOff x="0" y="0"/>
          <a:chExt cx="0" cy="0"/>
        </a:xfrm>
      </p:grpSpPr>
      <p:grpSp>
        <p:nvGrpSpPr>
          <p:cNvPr id="528" name="Google Shape;528;p45"/>
          <p:cNvGrpSpPr/>
          <p:nvPr/>
        </p:nvGrpSpPr>
        <p:grpSpPr>
          <a:xfrm>
            <a:off x="-25" y="0"/>
            <a:ext cx="9144020" cy="342900"/>
            <a:chOff x="-25" y="0"/>
            <a:chExt cx="9144020" cy="342900"/>
          </a:xfrm>
        </p:grpSpPr>
        <p:sp>
          <p:nvSpPr>
            <p:cNvPr id="529" name="Google Shape;529;p4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45"/>
            <p:cNvGrpSpPr/>
            <p:nvPr/>
          </p:nvGrpSpPr>
          <p:grpSpPr>
            <a:xfrm>
              <a:off x="215975" y="111150"/>
              <a:ext cx="642950" cy="120600"/>
              <a:chOff x="215975" y="152625"/>
              <a:chExt cx="642950" cy="120600"/>
            </a:xfrm>
          </p:grpSpPr>
          <p:sp>
            <p:nvSpPr>
              <p:cNvPr id="531" name="Google Shape;531;p4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45"/>
          <p:cNvGrpSpPr/>
          <p:nvPr/>
        </p:nvGrpSpPr>
        <p:grpSpPr>
          <a:xfrm>
            <a:off x="66650" y="204750"/>
            <a:ext cx="9077378" cy="4938900"/>
            <a:chOff x="104750" y="204750"/>
            <a:chExt cx="9077378" cy="4938900"/>
          </a:xfrm>
        </p:grpSpPr>
        <p:grpSp>
          <p:nvGrpSpPr>
            <p:cNvPr id="535" name="Google Shape;535;p45"/>
            <p:cNvGrpSpPr/>
            <p:nvPr/>
          </p:nvGrpSpPr>
          <p:grpSpPr>
            <a:xfrm>
              <a:off x="104750" y="206700"/>
              <a:ext cx="9077378" cy="342900"/>
              <a:chOff x="-25" y="0"/>
              <a:chExt cx="9182983" cy="342900"/>
            </a:xfrm>
          </p:grpSpPr>
          <p:sp>
            <p:nvSpPr>
              <p:cNvPr id="536" name="Google Shape;536;p45"/>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45"/>
              <p:cNvGrpSpPr/>
              <p:nvPr/>
            </p:nvGrpSpPr>
            <p:grpSpPr>
              <a:xfrm>
                <a:off x="215975" y="111150"/>
                <a:ext cx="642950" cy="120600"/>
                <a:chOff x="215975" y="152625"/>
                <a:chExt cx="642950" cy="120600"/>
              </a:xfrm>
            </p:grpSpPr>
            <p:sp>
              <p:nvSpPr>
                <p:cNvPr id="538" name="Google Shape;538;p45"/>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41" name="Google Shape;541;p45"/>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42" name="Google Shape;542;p45"/>
          <p:cNvSpPr txBox="1"/>
          <p:nvPr>
            <p:ph type="title"/>
          </p:nvPr>
        </p:nvSpPr>
        <p:spPr>
          <a:xfrm>
            <a:off x="5266075" y="1983475"/>
            <a:ext cx="2881200" cy="7422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3" name="Google Shape;543;p45"/>
          <p:cNvSpPr txBox="1"/>
          <p:nvPr>
            <p:ph idx="1" type="subTitle"/>
          </p:nvPr>
        </p:nvSpPr>
        <p:spPr>
          <a:xfrm>
            <a:off x="5273475" y="2846800"/>
            <a:ext cx="2881200" cy="11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544" name="Google Shape;54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545" name="Shape 545"/>
        <p:cNvGrpSpPr/>
        <p:nvPr/>
      </p:nvGrpSpPr>
      <p:grpSpPr>
        <a:xfrm>
          <a:off x="0" y="0"/>
          <a:ext cx="0" cy="0"/>
          <a:chOff x="0" y="0"/>
          <a:chExt cx="0" cy="0"/>
        </a:xfrm>
      </p:grpSpPr>
      <p:sp>
        <p:nvSpPr>
          <p:cNvPr id="546" name="Google Shape;546;p46"/>
          <p:cNvSpPr txBox="1"/>
          <p:nvPr>
            <p:ph type="title"/>
          </p:nvPr>
        </p:nvSpPr>
        <p:spPr>
          <a:xfrm>
            <a:off x="1090750" y="1837925"/>
            <a:ext cx="26940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547" name="Google Shape;547;p46"/>
          <p:cNvSpPr txBox="1"/>
          <p:nvPr>
            <p:ph idx="1" type="subTitle"/>
          </p:nvPr>
        </p:nvSpPr>
        <p:spPr>
          <a:xfrm>
            <a:off x="1090750" y="2514675"/>
            <a:ext cx="2694000" cy="136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548" name="Google Shape;54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7">
    <p:spTree>
      <p:nvGrpSpPr>
        <p:cNvPr id="549" name="Shape 549"/>
        <p:cNvGrpSpPr/>
        <p:nvPr/>
      </p:nvGrpSpPr>
      <p:grpSpPr>
        <a:xfrm>
          <a:off x="0" y="0"/>
          <a:ext cx="0" cy="0"/>
          <a:chOff x="0" y="0"/>
          <a:chExt cx="0" cy="0"/>
        </a:xfrm>
      </p:grpSpPr>
      <p:sp>
        <p:nvSpPr>
          <p:cNvPr id="550" name="Google Shape;550;p47"/>
          <p:cNvSpPr txBox="1"/>
          <p:nvPr>
            <p:ph type="title"/>
          </p:nvPr>
        </p:nvSpPr>
        <p:spPr>
          <a:xfrm>
            <a:off x="4192275" y="1940525"/>
            <a:ext cx="3077100" cy="84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1" name="Google Shape;551;p47"/>
          <p:cNvSpPr txBox="1"/>
          <p:nvPr>
            <p:ph idx="1" type="subTitle"/>
          </p:nvPr>
        </p:nvSpPr>
        <p:spPr>
          <a:xfrm>
            <a:off x="4192275" y="2910275"/>
            <a:ext cx="3077100" cy="102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552" name="Google Shape;55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0">
    <p:spTree>
      <p:nvGrpSpPr>
        <p:cNvPr id="553" name="Shape 553"/>
        <p:cNvGrpSpPr/>
        <p:nvPr/>
      </p:nvGrpSpPr>
      <p:grpSpPr>
        <a:xfrm>
          <a:off x="0" y="0"/>
          <a:ext cx="0" cy="0"/>
          <a:chOff x="0" y="0"/>
          <a:chExt cx="0" cy="0"/>
        </a:xfrm>
      </p:grpSpPr>
      <p:sp>
        <p:nvSpPr>
          <p:cNvPr id="554" name="Google Shape;554;p48"/>
          <p:cNvSpPr txBox="1"/>
          <p:nvPr>
            <p:ph type="ctrTitle"/>
          </p:nvPr>
        </p:nvSpPr>
        <p:spPr>
          <a:xfrm>
            <a:off x="2712200" y="1485885"/>
            <a:ext cx="3946200" cy="1996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5" name="Google Shape;55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spTree>
      <p:nvGrpSpPr>
        <p:cNvPr id="556" name="Shape 556"/>
        <p:cNvGrpSpPr/>
        <p:nvPr/>
      </p:nvGrpSpPr>
      <p:grpSpPr>
        <a:xfrm>
          <a:off x="0" y="0"/>
          <a:ext cx="0" cy="0"/>
          <a:chOff x="0" y="0"/>
          <a:chExt cx="0" cy="0"/>
        </a:xfrm>
      </p:grpSpPr>
      <p:grpSp>
        <p:nvGrpSpPr>
          <p:cNvPr id="557" name="Google Shape;557;p49"/>
          <p:cNvGrpSpPr/>
          <p:nvPr/>
        </p:nvGrpSpPr>
        <p:grpSpPr>
          <a:xfrm>
            <a:off x="-25" y="0"/>
            <a:ext cx="9144020" cy="342900"/>
            <a:chOff x="-25" y="0"/>
            <a:chExt cx="9144020" cy="342900"/>
          </a:xfrm>
        </p:grpSpPr>
        <p:sp>
          <p:nvSpPr>
            <p:cNvPr id="558" name="Google Shape;558;p4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49"/>
            <p:cNvGrpSpPr/>
            <p:nvPr/>
          </p:nvGrpSpPr>
          <p:grpSpPr>
            <a:xfrm>
              <a:off x="215975" y="111150"/>
              <a:ext cx="642950" cy="120600"/>
              <a:chOff x="215975" y="152625"/>
              <a:chExt cx="642950" cy="120600"/>
            </a:xfrm>
          </p:grpSpPr>
          <p:sp>
            <p:nvSpPr>
              <p:cNvPr id="560" name="Google Shape;560;p4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3" name="Google Shape;563;p49"/>
          <p:cNvGrpSpPr/>
          <p:nvPr/>
        </p:nvGrpSpPr>
        <p:grpSpPr>
          <a:xfrm>
            <a:off x="66650" y="204750"/>
            <a:ext cx="9077378" cy="4938900"/>
            <a:chOff x="104750" y="204750"/>
            <a:chExt cx="9077378" cy="4938900"/>
          </a:xfrm>
        </p:grpSpPr>
        <p:grpSp>
          <p:nvGrpSpPr>
            <p:cNvPr id="564" name="Google Shape;564;p49"/>
            <p:cNvGrpSpPr/>
            <p:nvPr/>
          </p:nvGrpSpPr>
          <p:grpSpPr>
            <a:xfrm>
              <a:off x="104750" y="206700"/>
              <a:ext cx="9077378" cy="342900"/>
              <a:chOff x="-25" y="0"/>
              <a:chExt cx="9182983" cy="342900"/>
            </a:xfrm>
          </p:grpSpPr>
          <p:sp>
            <p:nvSpPr>
              <p:cNvPr id="565" name="Google Shape;565;p4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49"/>
              <p:cNvGrpSpPr/>
              <p:nvPr/>
            </p:nvGrpSpPr>
            <p:grpSpPr>
              <a:xfrm>
                <a:off x="215975" y="111150"/>
                <a:ext cx="642950" cy="120600"/>
                <a:chOff x="215975" y="152625"/>
                <a:chExt cx="642950" cy="120600"/>
              </a:xfrm>
            </p:grpSpPr>
            <p:sp>
              <p:nvSpPr>
                <p:cNvPr id="567" name="Google Shape;567;p4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70" name="Google Shape;570;p4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71" name="Google Shape;571;p4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2" name="Google Shape;57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73" name="Shape 573"/>
        <p:cNvGrpSpPr/>
        <p:nvPr/>
      </p:nvGrpSpPr>
      <p:grpSpPr>
        <a:xfrm>
          <a:off x="0" y="0"/>
          <a:ext cx="0" cy="0"/>
          <a:chOff x="0" y="0"/>
          <a:chExt cx="0" cy="0"/>
        </a:xfrm>
      </p:grpSpPr>
      <p:grpSp>
        <p:nvGrpSpPr>
          <p:cNvPr id="574" name="Google Shape;574;p50"/>
          <p:cNvGrpSpPr/>
          <p:nvPr/>
        </p:nvGrpSpPr>
        <p:grpSpPr>
          <a:xfrm flipH="1">
            <a:off x="214694" y="123860"/>
            <a:ext cx="8552969" cy="4510486"/>
            <a:chOff x="45421" y="890559"/>
            <a:chExt cx="6688800" cy="3527400"/>
          </a:xfrm>
        </p:grpSpPr>
        <p:sp>
          <p:nvSpPr>
            <p:cNvPr id="575" name="Google Shape;575;p50"/>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0"/>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50"/>
          <p:cNvGrpSpPr/>
          <p:nvPr/>
        </p:nvGrpSpPr>
        <p:grpSpPr>
          <a:xfrm flipH="1">
            <a:off x="394192" y="461737"/>
            <a:ext cx="8552969" cy="4510486"/>
            <a:chOff x="45421" y="890559"/>
            <a:chExt cx="6688800" cy="3527400"/>
          </a:xfrm>
        </p:grpSpPr>
        <p:sp>
          <p:nvSpPr>
            <p:cNvPr id="581" name="Google Shape;581;p50"/>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0"/>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50"/>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6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87" name="Google Shape;587;p50"/>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588" name="Google Shape;588;p50"/>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
        <p:nvSpPr>
          <p:cNvPr id="589" name="Google Shape;5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4" name="Google Shape;44;p6"/>
          <p:cNvGrpSpPr/>
          <p:nvPr/>
        </p:nvGrpSpPr>
        <p:grpSpPr>
          <a:xfrm>
            <a:off x="-25" y="0"/>
            <a:ext cx="9144020" cy="342900"/>
            <a:chOff x="-25" y="0"/>
            <a:chExt cx="9144020" cy="342900"/>
          </a:xfrm>
        </p:grpSpPr>
        <p:sp>
          <p:nvSpPr>
            <p:cNvPr id="45" name="Google Shape;45;p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15975" y="111150"/>
              <a:ext cx="642950" cy="120600"/>
              <a:chOff x="215975" y="152625"/>
              <a:chExt cx="642950" cy="120600"/>
            </a:xfrm>
          </p:grpSpPr>
          <p:sp>
            <p:nvSpPr>
              <p:cNvPr id="47" name="Google Shape;47;p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590" name="Shape 590"/>
        <p:cNvGrpSpPr/>
        <p:nvPr/>
      </p:nvGrpSpPr>
      <p:grpSpPr>
        <a:xfrm>
          <a:off x="0" y="0"/>
          <a:ext cx="0" cy="0"/>
          <a:chOff x="0" y="0"/>
          <a:chExt cx="0" cy="0"/>
        </a:xfrm>
      </p:grpSpPr>
      <p:grpSp>
        <p:nvGrpSpPr>
          <p:cNvPr id="591" name="Google Shape;591;p51"/>
          <p:cNvGrpSpPr/>
          <p:nvPr/>
        </p:nvGrpSpPr>
        <p:grpSpPr>
          <a:xfrm>
            <a:off x="-25" y="0"/>
            <a:ext cx="9144020" cy="342900"/>
            <a:chOff x="-25" y="0"/>
            <a:chExt cx="9144020" cy="342900"/>
          </a:xfrm>
        </p:grpSpPr>
        <p:sp>
          <p:nvSpPr>
            <p:cNvPr id="592" name="Google Shape;592;p5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51"/>
            <p:cNvGrpSpPr/>
            <p:nvPr/>
          </p:nvGrpSpPr>
          <p:grpSpPr>
            <a:xfrm>
              <a:off x="215975" y="111150"/>
              <a:ext cx="642950" cy="120600"/>
              <a:chOff x="215975" y="152625"/>
              <a:chExt cx="642950" cy="120600"/>
            </a:xfrm>
          </p:grpSpPr>
          <p:sp>
            <p:nvSpPr>
              <p:cNvPr id="594" name="Google Shape;594;p51"/>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1"/>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1"/>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7" name="Google Shape;597;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598" name="Shape 598"/>
        <p:cNvGrpSpPr/>
        <p:nvPr/>
      </p:nvGrpSpPr>
      <p:grpSpPr>
        <a:xfrm>
          <a:off x="0" y="0"/>
          <a:ext cx="0" cy="0"/>
          <a:chOff x="0" y="0"/>
          <a:chExt cx="0" cy="0"/>
        </a:xfrm>
      </p:grpSpPr>
      <p:grpSp>
        <p:nvGrpSpPr>
          <p:cNvPr id="599" name="Google Shape;599;p52"/>
          <p:cNvGrpSpPr/>
          <p:nvPr/>
        </p:nvGrpSpPr>
        <p:grpSpPr>
          <a:xfrm>
            <a:off x="-25" y="0"/>
            <a:ext cx="9144020" cy="342900"/>
            <a:chOff x="-25" y="0"/>
            <a:chExt cx="9144020" cy="342900"/>
          </a:xfrm>
        </p:grpSpPr>
        <p:sp>
          <p:nvSpPr>
            <p:cNvPr id="600" name="Google Shape;600;p5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52"/>
            <p:cNvGrpSpPr/>
            <p:nvPr/>
          </p:nvGrpSpPr>
          <p:grpSpPr>
            <a:xfrm>
              <a:off x="215975" y="111150"/>
              <a:ext cx="642950" cy="120600"/>
              <a:chOff x="215975" y="152625"/>
              <a:chExt cx="642950" cy="120600"/>
            </a:xfrm>
          </p:grpSpPr>
          <p:sp>
            <p:nvSpPr>
              <p:cNvPr id="602" name="Google Shape;602;p5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5" name="Google Shape;605;p52"/>
          <p:cNvGrpSpPr/>
          <p:nvPr/>
        </p:nvGrpSpPr>
        <p:grpSpPr>
          <a:xfrm>
            <a:off x="66650" y="204750"/>
            <a:ext cx="9077378" cy="4938900"/>
            <a:chOff x="104750" y="204750"/>
            <a:chExt cx="9077378" cy="4938900"/>
          </a:xfrm>
        </p:grpSpPr>
        <p:grpSp>
          <p:nvGrpSpPr>
            <p:cNvPr id="606" name="Google Shape;606;p52"/>
            <p:cNvGrpSpPr/>
            <p:nvPr/>
          </p:nvGrpSpPr>
          <p:grpSpPr>
            <a:xfrm>
              <a:off x="104750" y="206700"/>
              <a:ext cx="9077378" cy="342900"/>
              <a:chOff x="-25" y="0"/>
              <a:chExt cx="9182983" cy="342900"/>
            </a:xfrm>
          </p:grpSpPr>
          <p:sp>
            <p:nvSpPr>
              <p:cNvPr id="607" name="Google Shape;607;p5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52"/>
              <p:cNvGrpSpPr/>
              <p:nvPr/>
            </p:nvGrpSpPr>
            <p:grpSpPr>
              <a:xfrm>
                <a:off x="215975" y="111150"/>
                <a:ext cx="642950" cy="120600"/>
                <a:chOff x="215975" y="152625"/>
                <a:chExt cx="642950" cy="120600"/>
              </a:xfrm>
            </p:grpSpPr>
            <p:sp>
              <p:nvSpPr>
                <p:cNvPr id="609" name="Google Shape;609;p5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12" name="Google Shape;612;p52"/>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613" name="Google Shape;613;p52"/>
          <p:cNvGrpSpPr/>
          <p:nvPr/>
        </p:nvGrpSpPr>
        <p:grpSpPr>
          <a:xfrm>
            <a:off x="157050" y="405675"/>
            <a:ext cx="8986935" cy="4747800"/>
            <a:chOff x="104746" y="204750"/>
            <a:chExt cx="8986935" cy="4747800"/>
          </a:xfrm>
        </p:grpSpPr>
        <p:grpSp>
          <p:nvGrpSpPr>
            <p:cNvPr id="614" name="Google Shape;614;p52"/>
            <p:cNvGrpSpPr/>
            <p:nvPr/>
          </p:nvGrpSpPr>
          <p:grpSpPr>
            <a:xfrm>
              <a:off x="104746" y="206700"/>
              <a:ext cx="8986935" cy="342900"/>
              <a:chOff x="-29" y="0"/>
              <a:chExt cx="9091487" cy="342900"/>
            </a:xfrm>
          </p:grpSpPr>
          <p:sp>
            <p:nvSpPr>
              <p:cNvPr id="615" name="Google Shape;615;p52"/>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52"/>
              <p:cNvGrpSpPr/>
              <p:nvPr/>
            </p:nvGrpSpPr>
            <p:grpSpPr>
              <a:xfrm>
                <a:off x="215975" y="111150"/>
                <a:ext cx="642950" cy="120600"/>
                <a:chOff x="215975" y="152625"/>
                <a:chExt cx="642950" cy="120600"/>
              </a:xfrm>
            </p:grpSpPr>
            <p:sp>
              <p:nvSpPr>
                <p:cNvPr id="617" name="Google Shape;617;p5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20" name="Google Shape;620;p52"/>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
        <p:nvSpPr>
          <p:cNvPr id="621" name="Google Shape;62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p:txBody>
      </p:sp>
      <p:sp>
        <p:nvSpPr>
          <p:cNvPr id="53" name="Google Shape;53;p7"/>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8"/>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7" name="Google Shape;5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0" name="Google Shape;60;p9"/>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61" name="Google Shape;61;p9"/>
          <p:cNvGrpSpPr/>
          <p:nvPr/>
        </p:nvGrpSpPr>
        <p:grpSpPr>
          <a:xfrm>
            <a:off x="-25" y="0"/>
            <a:ext cx="9144020" cy="342900"/>
            <a:chOff x="-25" y="0"/>
            <a:chExt cx="9144020" cy="342900"/>
          </a:xfrm>
        </p:grpSpPr>
        <p:sp>
          <p:nvSpPr>
            <p:cNvPr id="62" name="Google Shape;62;p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9"/>
          <p:cNvGrpSpPr/>
          <p:nvPr/>
        </p:nvGrpSpPr>
        <p:grpSpPr>
          <a:xfrm>
            <a:off x="66650" y="204750"/>
            <a:ext cx="9077378" cy="4938900"/>
            <a:chOff x="104750" y="204750"/>
            <a:chExt cx="9077378" cy="4938900"/>
          </a:xfrm>
        </p:grpSpPr>
        <p:grpSp>
          <p:nvGrpSpPr>
            <p:cNvPr id="68" name="Google Shape;68;p9"/>
            <p:cNvGrpSpPr/>
            <p:nvPr/>
          </p:nvGrpSpPr>
          <p:grpSpPr>
            <a:xfrm>
              <a:off x="104750" y="206700"/>
              <a:ext cx="9077378" cy="342900"/>
              <a:chOff x="-25" y="0"/>
              <a:chExt cx="9182983" cy="342900"/>
            </a:xfrm>
          </p:grpSpPr>
          <p:sp>
            <p:nvSpPr>
              <p:cNvPr id="69" name="Google Shape;69;p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215975" y="111150"/>
                <a:ext cx="642950" cy="120600"/>
                <a:chOff x="215975" y="152625"/>
                <a:chExt cx="642950" cy="120600"/>
              </a:xfrm>
            </p:grpSpPr>
            <p:sp>
              <p:nvSpPr>
                <p:cNvPr id="71" name="Google Shape;71;p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4" name="Google Shape;74;p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75" name="Google Shape;7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txBox="1"/>
          <p:nvPr>
            <p:ph type="title"/>
          </p:nvPr>
        </p:nvSpPr>
        <p:spPr>
          <a:xfrm>
            <a:off x="4139225" y="3145613"/>
            <a:ext cx="4290900" cy="11733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8" name="Google Shape;7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Montserrat"/>
                <a:ea typeface="Montserrat"/>
                <a:cs typeface="Montserrat"/>
                <a:sym typeface="Montserrat"/>
              </a:defRPr>
            </a:lvl1pPr>
            <a:lvl2pPr lvl="1">
              <a:buNone/>
              <a:defRPr sz="1300">
                <a:latin typeface="Montserrat"/>
                <a:ea typeface="Montserrat"/>
                <a:cs typeface="Montserrat"/>
                <a:sym typeface="Montserrat"/>
              </a:defRPr>
            </a:lvl2pPr>
            <a:lvl3pPr lvl="2">
              <a:buNone/>
              <a:defRPr sz="1300">
                <a:latin typeface="Montserrat"/>
                <a:ea typeface="Montserrat"/>
                <a:cs typeface="Montserrat"/>
                <a:sym typeface="Montserrat"/>
              </a:defRPr>
            </a:lvl3pPr>
            <a:lvl4pPr lvl="3">
              <a:buNone/>
              <a:defRPr sz="1300">
                <a:latin typeface="Montserrat"/>
                <a:ea typeface="Montserrat"/>
                <a:cs typeface="Montserrat"/>
                <a:sym typeface="Montserrat"/>
              </a:defRPr>
            </a:lvl4pPr>
            <a:lvl5pPr lvl="4">
              <a:buNone/>
              <a:defRPr sz="1300">
                <a:latin typeface="Montserrat"/>
                <a:ea typeface="Montserrat"/>
                <a:cs typeface="Montserrat"/>
                <a:sym typeface="Montserrat"/>
              </a:defRPr>
            </a:lvl5pPr>
            <a:lvl6pPr lvl="5">
              <a:buNone/>
              <a:defRPr sz="1300">
                <a:latin typeface="Montserrat"/>
                <a:ea typeface="Montserrat"/>
                <a:cs typeface="Montserrat"/>
                <a:sym typeface="Montserrat"/>
              </a:defRPr>
            </a:lvl6pPr>
            <a:lvl7pPr lvl="6">
              <a:buNone/>
              <a:defRPr sz="1300">
                <a:latin typeface="Montserrat"/>
                <a:ea typeface="Montserrat"/>
                <a:cs typeface="Montserrat"/>
                <a:sym typeface="Montserrat"/>
              </a:defRPr>
            </a:lvl7pPr>
            <a:lvl8pPr lvl="7">
              <a:buNone/>
              <a:defRPr sz="1300">
                <a:latin typeface="Montserrat"/>
                <a:ea typeface="Montserrat"/>
                <a:cs typeface="Montserrat"/>
                <a:sym typeface="Montserrat"/>
              </a:defRPr>
            </a:lvl8pPr>
            <a:lvl9pPr lvl="8">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072525" y="4865725"/>
            <a:ext cx="3421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ontserrat"/>
                <a:ea typeface="Montserrat"/>
                <a:cs typeface="Montserrat"/>
                <a:sym typeface="Montserrat"/>
              </a:rPr>
              <a:t>CSE713 - Advanced Syntactic Pattern Recognition</a:t>
            </a:r>
            <a:endParaRPr sz="900">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3"/>
          <p:cNvSpPr/>
          <p:nvPr/>
        </p:nvSpPr>
        <p:spPr>
          <a:xfrm>
            <a:off x="7597576" y="1722962"/>
            <a:ext cx="612344" cy="645197"/>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3"/>
          <p:cNvSpPr/>
          <p:nvPr/>
        </p:nvSpPr>
        <p:spPr>
          <a:xfrm>
            <a:off x="5027133" y="1644525"/>
            <a:ext cx="3580263" cy="3136591"/>
          </a:xfrm>
          <a:custGeom>
            <a:rect b="b" l="l" r="r" t="t"/>
            <a:pathLst>
              <a:path extrusionOk="0" h="35317" w="42729">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3"/>
          <p:cNvSpPr/>
          <p:nvPr/>
        </p:nvSpPr>
        <p:spPr>
          <a:xfrm>
            <a:off x="4904797" y="4913144"/>
            <a:ext cx="3757730" cy="86503"/>
          </a:xfrm>
          <a:custGeom>
            <a:rect b="b" l="l" r="r" t="t"/>
            <a:pathLst>
              <a:path extrusionOk="0" h="974" w="44847">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3"/>
          <p:cNvSpPr/>
          <p:nvPr/>
        </p:nvSpPr>
        <p:spPr>
          <a:xfrm>
            <a:off x="4904797" y="4913144"/>
            <a:ext cx="1642703" cy="89079"/>
          </a:xfrm>
          <a:custGeom>
            <a:rect b="b" l="l" r="r" t="t"/>
            <a:pathLst>
              <a:path extrusionOk="0" h="1003" w="19605">
                <a:moveTo>
                  <a:pt x="659" y="1"/>
                </a:moveTo>
                <a:cubicBezTo>
                  <a:pt x="1" y="1"/>
                  <a:pt x="1" y="1003"/>
                  <a:pt x="659" y="1003"/>
                </a:cubicBezTo>
                <a:lnTo>
                  <a:pt x="19605" y="1003"/>
                </a:lnTo>
                <a:lnTo>
                  <a:pt x="196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3"/>
          <p:cNvSpPr/>
          <p:nvPr/>
        </p:nvSpPr>
        <p:spPr>
          <a:xfrm>
            <a:off x="6456374" y="4868738"/>
            <a:ext cx="179897" cy="173540"/>
          </a:xfrm>
          <a:custGeom>
            <a:rect b="b" l="l" r="r" t="t"/>
            <a:pathLst>
              <a:path extrusionOk="0" h="1954" w="2147">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3"/>
          <p:cNvSpPr/>
          <p:nvPr/>
        </p:nvSpPr>
        <p:spPr>
          <a:xfrm>
            <a:off x="7715349" y="2873233"/>
            <a:ext cx="1271011" cy="1907870"/>
          </a:xfrm>
          <a:custGeom>
            <a:rect b="b" l="l" r="r" t="t"/>
            <a:pathLst>
              <a:path extrusionOk="0" h="21482" w="15169">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3"/>
          <p:cNvSpPr/>
          <p:nvPr/>
        </p:nvSpPr>
        <p:spPr>
          <a:xfrm>
            <a:off x="5607393" y="2569675"/>
            <a:ext cx="2542021" cy="1748807"/>
          </a:xfrm>
          <a:custGeom>
            <a:rect b="b" l="l" r="r" t="t"/>
            <a:pathLst>
              <a:path extrusionOk="0" h="19691" w="30338">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3"/>
          <p:cNvSpPr/>
          <p:nvPr/>
        </p:nvSpPr>
        <p:spPr>
          <a:xfrm>
            <a:off x="5717747" y="2671364"/>
            <a:ext cx="2323748" cy="1408211"/>
          </a:xfrm>
          <a:custGeom>
            <a:rect b="b" l="l" r="r" t="t"/>
            <a:pathLst>
              <a:path extrusionOk="0" h="15856" w="27733">
                <a:moveTo>
                  <a:pt x="0" y="1"/>
                </a:moveTo>
                <a:lnTo>
                  <a:pt x="0" y="15856"/>
                </a:lnTo>
                <a:lnTo>
                  <a:pt x="27732" y="15856"/>
                </a:lnTo>
                <a:lnTo>
                  <a:pt x="27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3"/>
          <p:cNvSpPr/>
          <p:nvPr/>
        </p:nvSpPr>
        <p:spPr>
          <a:xfrm>
            <a:off x="6415567" y="4318373"/>
            <a:ext cx="925712" cy="284822"/>
          </a:xfrm>
          <a:custGeom>
            <a:rect b="b" l="l" r="r" t="t"/>
            <a:pathLst>
              <a:path extrusionOk="0" h="3207" w="11048">
                <a:moveTo>
                  <a:pt x="1" y="1"/>
                </a:moveTo>
                <a:lnTo>
                  <a:pt x="1" y="3206"/>
                </a:lnTo>
                <a:lnTo>
                  <a:pt x="11048" y="3206"/>
                </a:lnTo>
                <a:lnTo>
                  <a:pt x="11048" y="1"/>
                </a:lnTo>
                <a:close/>
              </a:path>
            </a:pathLst>
          </a:custGeom>
          <a:solidFill>
            <a:srgbClr val="E3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3"/>
          <p:cNvSpPr/>
          <p:nvPr/>
        </p:nvSpPr>
        <p:spPr>
          <a:xfrm>
            <a:off x="6151790" y="4582765"/>
            <a:ext cx="1453254" cy="198318"/>
          </a:xfrm>
          <a:custGeom>
            <a:rect b="b" l="l" r="r" t="t"/>
            <a:pathLst>
              <a:path extrusionOk="0" h="2233" w="17344">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3"/>
          <p:cNvSpPr/>
          <p:nvPr/>
        </p:nvSpPr>
        <p:spPr>
          <a:xfrm>
            <a:off x="6247731" y="4264998"/>
            <a:ext cx="1273440" cy="104355"/>
          </a:xfrm>
          <a:custGeom>
            <a:rect b="b" l="l" r="r" t="t"/>
            <a:pathLst>
              <a:path extrusionOk="0" h="1175" w="15198">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3"/>
          <p:cNvSpPr/>
          <p:nvPr/>
        </p:nvSpPr>
        <p:spPr>
          <a:xfrm>
            <a:off x="5377216" y="4427700"/>
            <a:ext cx="611583" cy="353385"/>
          </a:xfrm>
          <a:custGeom>
            <a:rect b="b" l="l" r="r" t="t"/>
            <a:pathLst>
              <a:path extrusionOk="0" h="3979" w="7299">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3"/>
          <p:cNvSpPr/>
          <p:nvPr/>
        </p:nvSpPr>
        <p:spPr>
          <a:xfrm>
            <a:off x="5317305" y="3898828"/>
            <a:ext cx="738609" cy="528967"/>
          </a:xfrm>
          <a:custGeom>
            <a:rect b="b" l="l" r="r" t="t"/>
            <a:pathLst>
              <a:path extrusionOk="0" h="5956" w="8815">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3"/>
          <p:cNvSpPr/>
          <p:nvPr/>
        </p:nvSpPr>
        <p:spPr>
          <a:xfrm>
            <a:off x="4835249" y="4754438"/>
            <a:ext cx="3882493" cy="54353"/>
          </a:xfrm>
          <a:custGeom>
            <a:rect b="b" l="l" r="r" t="t"/>
            <a:pathLst>
              <a:path extrusionOk="0" h="612" w="46336">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53"/>
          <p:cNvGrpSpPr/>
          <p:nvPr/>
        </p:nvGrpSpPr>
        <p:grpSpPr>
          <a:xfrm>
            <a:off x="6159074" y="2771152"/>
            <a:ext cx="1453436" cy="1253494"/>
            <a:chOff x="2357113" y="709250"/>
            <a:chExt cx="2171252" cy="1766978"/>
          </a:xfrm>
        </p:grpSpPr>
        <p:sp>
          <p:nvSpPr>
            <p:cNvPr id="641" name="Google Shape;641;p53"/>
            <p:cNvSpPr/>
            <p:nvPr/>
          </p:nvSpPr>
          <p:spPr>
            <a:xfrm>
              <a:off x="3734270" y="747515"/>
              <a:ext cx="491253" cy="292716"/>
            </a:xfrm>
            <a:custGeom>
              <a:rect b="b" l="l" r="r" t="t"/>
              <a:pathLst>
                <a:path extrusionOk="0" h="6701" w="11246">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3"/>
            <p:cNvSpPr/>
            <p:nvPr/>
          </p:nvSpPr>
          <p:spPr>
            <a:xfrm>
              <a:off x="3960717" y="796963"/>
              <a:ext cx="124451" cy="106891"/>
            </a:xfrm>
            <a:custGeom>
              <a:rect b="b" l="l" r="r" t="t"/>
              <a:pathLst>
                <a:path extrusionOk="0" h="2447" w="2849">
                  <a:moveTo>
                    <a:pt x="1516" y="19"/>
                  </a:moveTo>
                  <a:cubicBezTo>
                    <a:pt x="2848" y="55"/>
                    <a:pt x="2319" y="2446"/>
                    <a:pt x="1004" y="1935"/>
                  </a:cubicBezTo>
                  <a:cubicBezTo>
                    <a:pt x="0" y="1552"/>
                    <a:pt x="585" y="0"/>
                    <a:pt x="151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3"/>
            <p:cNvSpPr/>
            <p:nvPr/>
          </p:nvSpPr>
          <p:spPr>
            <a:xfrm>
              <a:off x="3015791" y="723578"/>
              <a:ext cx="1337296" cy="1547059"/>
            </a:xfrm>
            <a:custGeom>
              <a:rect b="b" l="l" r="r" t="t"/>
              <a:pathLst>
                <a:path extrusionOk="0" h="35416" w="30614">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3"/>
            <p:cNvSpPr/>
            <p:nvPr/>
          </p:nvSpPr>
          <p:spPr>
            <a:xfrm>
              <a:off x="3142556" y="1637446"/>
              <a:ext cx="52681" cy="77362"/>
            </a:xfrm>
            <a:custGeom>
              <a:rect b="b" l="l" r="r" t="t"/>
              <a:pathLst>
                <a:path extrusionOk="0" h="1771" w="1206">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3"/>
            <p:cNvSpPr/>
            <p:nvPr/>
          </p:nvSpPr>
          <p:spPr>
            <a:xfrm>
              <a:off x="3168896" y="1703624"/>
              <a:ext cx="42285" cy="50279"/>
            </a:xfrm>
            <a:custGeom>
              <a:rect b="b" l="l" r="r" t="t"/>
              <a:pathLst>
                <a:path extrusionOk="0" h="1151" w="968">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3"/>
            <p:cNvSpPr/>
            <p:nvPr/>
          </p:nvSpPr>
          <p:spPr>
            <a:xfrm>
              <a:off x="3103504" y="1804092"/>
              <a:ext cx="27127" cy="50279"/>
            </a:xfrm>
            <a:custGeom>
              <a:rect b="b" l="l" r="r" t="t"/>
              <a:pathLst>
                <a:path extrusionOk="0" h="1151" w="621">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3"/>
            <p:cNvSpPr/>
            <p:nvPr/>
          </p:nvSpPr>
          <p:spPr>
            <a:xfrm>
              <a:off x="3179249" y="887865"/>
              <a:ext cx="1011163" cy="1217693"/>
            </a:xfrm>
            <a:custGeom>
              <a:rect b="b" l="l" r="r" t="t"/>
              <a:pathLst>
                <a:path extrusionOk="0" h="27876" w="23148">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3"/>
            <p:cNvSpPr/>
            <p:nvPr/>
          </p:nvSpPr>
          <p:spPr>
            <a:xfrm>
              <a:off x="3597109" y="954829"/>
              <a:ext cx="116458" cy="110080"/>
            </a:xfrm>
            <a:custGeom>
              <a:rect b="b" l="l" r="r" t="t"/>
              <a:pathLst>
                <a:path extrusionOk="0" h="2520" w="2666">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3"/>
            <p:cNvSpPr/>
            <p:nvPr/>
          </p:nvSpPr>
          <p:spPr>
            <a:xfrm>
              <a:off x="3444004" y="1271436"/>
              <a:ext cx="116458" cy="110080"/>
            </a:xfrm>
            <a:custGeom>
              <a:rect b="b" l="l" r="r" t="t"/>
              <a:pathLst>
                <a:path extrusionOk="0" h="2520" w="2666">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3"/>
            <p:cNvSpPr/>
            <p:nvPr/>
          </p:nvSpPr>
          <p:spPr>
            <a:xfrm>
              <a:off x="3500616" y="1122306"/>
              <a:ext cx="126810" cy="106105"/>
            </a:xfrm>
            <a:custGeom>
              <a:rect b="b" l="l" r="r" t="t"/>
              <a:pathLst>
                <a:path extrusionOk="0" h="2429" w="2903">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3"/>
            <p:cNvSpPr/>
            <p:nvPr/>
          </p:nvSpPr>
          <p:spPr>
            <a:xfrm>
              <a:off x="3293258" y="1576029"/>
              <a:ext cx="126068" cy="106105"/>
            </a:xfrm>
            <a:custGeom>
              <a:rect b="b" l="l" r="r" t="t"/>
              <a:pathLst>
                <a:path extrusionOk="0" h="2429" w="2886">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3"/>
            <p:cNvSpPr/>
            <p:nvPr/>
          </p:nvSpPr>
          <p:spPr>
            <a:xfrm>
              <a:off x="3350700" y="1440484"/>
              <a:ext cx="110866" cy="104489"/>
            </a:xfrm>
            <a:custGeom>
              <a:rect b="b" l="l" r="r" t="t"/>
              <a:pathLst>
                <a:path extrusionOk="0" h="2392" w="2538">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3"/>
            <p:cNvSpPr/>
            <p:nvPr/>
          </p:nvSpPr>
          <p:spPr>
            <a:xfrm>
              <a:off x="3698364" y="1017032"/>
              <a:ext cx="429879" cy="256023"/>
            </a:xfrm>
            <a:custGeom>
              <a:rect b="b" l="l" r="r" t="t"/>
              <a:pathLst>
                <a:path extrusionOk="0" h="5861" w="9841">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3"/>
            <p:cNvSpPr/>
            <p:nvPr/>
          </p:nvSpPr>
          <p:spPr>
            <a:xfrm>
              <a:off x="3646513" y="1121519"/>
              <a:ext cx="427477" cy="253621"/>
            </a:xfrm>
            <a:custGeom>
              <a:rect b="b" l="l" r="r" t="t"/>
              <a:pathLst>
                <a:path extrusionOk="0" h="5806" w="9786">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3"/>
            <p:cNvSpPr/>
            <p:nvPr/>
          </p:nvSpPr>
          <p:spPr>
            <a:xfrm>
              <a:off x="3596279" y="1223560"/>
              <a:ext cx="428263" cy="253621"/>
            </a:xfrm>
            <a:custGeom>
              <a:rect b="b" l="l" r="r" t="t"/>
              <a:pathLst>
                <a:path extrusionOk="0" h="5806" w="9804">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3"/>
            <p:cNvSpPr/>
            <p:nvPr/>
          </p:nvSpPr>
          <p:spPr>
            <a:xfrm>
              <a:off x="3545259" y="1327217"/>
              <a:ext cx="420269" cy="249645"/>
            </a:xfrm>
            <a:custGeom>
              <a:rect b="b" l="l" r="r" t="t"/>
              <a:pathLst>
                <a:path extrusionOk="0" h="5715" w="9621">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3"/>
            <p:cNvSpPr/>
            <p:nvPr/>
          </p:nvSpPr>
          <p:spPr>
            <a:xfrm>
              <a:off x="3499830" y="1421308"/>
              <a:ext cx="425031" cy="253664"/>
            </a:xfrm>
            <a:custGeom>
              <a:rect b="b" l="l" r="r" t="t"/>
              <a:pathLst>
                <a:path extrusionOk="0" h="5807" w="973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3"/>
            <p:cNvSpPr/>
            <p:nvPr/>
          </p:nvSpPr>
          <p:spPr>
            <a:xfrm>
              <a:off x="3447979" y="1525795"/>
              <a:ext cx="422672" cy="251218"/>
            </a:xfrm>
            <a:custGeom>
              <a:rect b="b" l="l" r="r" t="t"/>
              <a:pathLst>
                <a:path extrusionOk="0" h="5751" w="9676">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3"/>
            <p:cNvSpPr/>
            <p:nvPr/>
          </p:nvSpPr>
          <p:spPr>
            <a:xfrm>
              <a:off x="3398531" y="1627050"/>
              <a:ext cx="422672" cy="251262"/>
            </a:xfrm>
            <a:custGeom>
              <a:rect b="b" l="l" r="r" t="t"/>
              <a:pathLst>
                <a:path extrusionOk="0" h="5752" w="9676">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3"/>
            <p:cNvSpPr/>
            <p:nvPr/>
          </p:nvSpPr>
          <p:spPr>
            <a:xfrm>
              <a:off x="3346725" y="1731537"/>
              <a:ext cx="415464" cy="247243"/>
            </a:xfrm>
            <a:custGeom>
              <a:rect b="b" l="l" r="r" t="t"/>
              <a:pathLst>
                <a:path extrusionOk="0" h="5660" w="9511">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3"/>
            <p:cNvSpPr/>
            <p:nvPr/>
          </p:nvSpPr>
          <p:spPr>
            <a:xfrm>
              <a:off x="3114643" y="2036917"/>
              <a:ext cx="50279" cy="90161"/>
            </a:xfrm>
            <a:custGeom>
              <a:rect b="b" l="l" r="r" t="t"/>
              <a:pathLst>
                <a:path extrusionOk="0" h="2064" w="1151">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3"/>
            <p:cNvSpPr/>
            <p:nvPr/>
          </p:nvSpPr>
          <p:spPr>
            <a:xfrm>
              <a:off x="3089919" y="1912554"/>
              <a:ext cx="98155" cy="125238"/>
            </a:xfrm>
            <a:custGeom>
              <a:rect b="b" l="l" r="r" t="t"/>
              <a:pathLst>
                <a:path extrusionOk="0" h="2867" w="2247">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3"/>
            <p:cNvSpPr/>
            <p:nvPr/>
          </p:nvSpPr>
          <p:spPr>
            <a:xfrm>
              <a:off x="3089133" y="1313676"/>
              <a:ext cx="113269" cy="630819"/>
            </a:xfrm>
            <a:custGeom>
              <a:rect b="b" l="l" r="r" t="t"/>
              <a:pathLst>
                <a:path extrusionOk="0" h="14441" w="2593">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3"/>
            <p:cNvSpPr/>
            <p:nvPr/>
          </p:nvSpPr>
          <p:spPr>
            <a:xfrm>
              <a:off x="3106693" y="1247498"/>
              <a:ext cx="98111" cy="75789"/>
            </a:xfrm>
            <a:custGeom>
              <a:rect b="b" l="l" r="r" t="t"/>
              <a:pathLst>
                <a:path extrusionOk="0" h="1735" w="2246">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3"/>
            <p:cNvSpPr/>
            <p:nvPr/>
          </p:nvSpPr>
          <p:spPr>
            <a:xfrm>
              <a:off x="3094724" y="1312890"/>
              <a:ext cx="115671" cy="97325"/>
            </a:xfrm>
            <a:custGeom>
              <a:rect b="b" l="l" r="r" t="t"/>
              <a:pathLst>
                <a:path extrusionOk="0" h="2228" w="2648">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3"/>
            <p:cNvSpPr/>
            <p:nvPr/>
          </p:nvSpPr>
          <p:spPr>
            <a:xfrm>
              <a:off x="3700155" y="2273410"/>
              <a:ext cx="190456" cy="202818"/>
            </a:xfrm>
            <a:custGeom>
              <a:rect b="b" l="l" r="r" t="t"/>
              <a:pathLst>
                <a:path extrusionOk="0" h="4643" w="436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3"/>
            <p:cNvSpPr/>
            <p:nvPr/>
          </p:nvSpPr>
          <p:spPr>
            <a:xfrm>
              <a:off x="3749908" y="2207494"/>
              <a:ext cx="231211" cy="160140"/>
            </a:xfrm>
            <a:custGeom>
              <a:rect b="b" l="l" r="r" t="t"/>
              <a:pathLst>
                <a:path extrusionOk="0" h="3666" w="5293">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3"/>
            <p:cNvSpPr/>
            <p:nvPr/>
          </p:nvSpPr>
          <p:spPr>
            <a:xfrm>
              <a:off x="4239800" y="1559692"/>
              <a:ext cx="142798" cy="144676"/>
            </a:xfrm>
            <a:custGeom>
              <a:rect b="b" l="l" r="r" t="t"/>
              <a:pathLst>
                <a:path extrusionOk="0" h="3312" w="3269">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3"/>
            <p:cNvSpPr/>
            <p:nvPr/>
          </p:nvSpPr>
          <p:spPr>
            <a:xfrm>
              <a:off x="4317947" y="1518981"/>
              <a:ext cx="79808" cy="84831"/>
            </a:xfrm>
            <a:custGeom>
              <a:rect b="b" l="l" r="r" t="t"/>
              <a:pathLst>
                <a:path extrusionOk="0" h="1942" w="1827">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3"/>
            <p:cNvSpPr/>
            <p:nvPr/>
          </p:nvSpPr>
          <p:spPr>
            <a:xfrm>
              <a:off x="4378577" y="1317433"/>
              <a:ext cx="149787" cy="214787"/>
            </a:xfrm>
            <a:custGeom>
              <a:rect b="b" l="l" r="r" t="t"/>
              <a:pathLst>
                <a:path extrusionOk="0" h="4917" w="3429">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3"/>
            <p:cNvSpPr/>
            <p:nvPr/>
          </p:nvSpPr>
          <p:spPr>
            <a:xfrm>
              <a:off x="4374559" y="1516971"/>
              <a:ext cx="23152" cy="16818"/>
            </a:xfrm>
            <a:custGeom>
              <a:rect b="b" l="l" r="r" t="t"/>
              <a:pathLst>
                <a:path extrusionOk="0" h="385" w="53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3"/>
            <p:cNvSpPr/>
            <p:nvPr/>
          </p:nvSpPr>
          <p:spPr>
            <a:xfrm>
              <a:off x="4221454" y="1665359"/>
              <a:ext cx="86972" cy="74173"/>
            </a:xfrm>
            <a:custGeom>
              <a:rect b="b" l="l" r="r" t="t"/>
              <a:pathLst>
                <a:path extrusionOk="0" h="1698" w="1991">
                  <a:moveTo>
                    <a:pt x="457" y="0"/>
                  </a:moveTo>
                  <a:lnTo>
                    <a:pt x="1" y="657"/>
                  </a:lnTo>
                  <a:lnTo>
                    <a:pt x="1534" y="1698"/>
                  </a:lnTo>
                  <a:lnTo>
                    <a:pt x="1991" y="1041"/>
                  </a:lnTo>
                  <a:lnTo>
                    <a:pt x="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3"/>
            <p:cNvSpPr/>
            <p:nvPr/>
          </p:nvSpPr>
          <p:spPr>
            <a:xfrm>
              <a:off x="4211101" y="1635218"/>
              <a:ext cx="136508" cy="95403"/>
            </a:xfrm>
            <a:custGeom>
              <a:rect b="b" l="l" r="r" t="t"/>
              <a:pathLst>
                <a:path extrusionOk="0" h="2184" w="3125">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3"/>
            <p:cNvSpPr/>
            <p:nvPr/>
          </p:nvSpPr>
          <p:spPr>
            <a:xfrm>
              <a:off x="3833908" y="1676847"/>
              <a:ext cx="481687" cy="617714"/>
            </a:xfrm>
            <a:custGeom>
              <a:rect b="b" l="l" r="r" t="t"/>
              <a:pathLst>
                <a:path extrusionOk="0" h="14141" w="11027">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3"/>
            <p:cNvSpPr/>
            <p:nvPr/>
          </p:nvSpPr>
          <p:spPr>
            <a:xfrm>
              <a:off x="4091500" y="1676847"/>
              <a:ext cx="224091" cy="233352"/>
            </a:xfrm>
            <a:custGeom>
              <a:rect b="b" l="l" r="r" t="t"/>
              <a:pathLst>
                <a:path extrusionOk="0" h="5342" w="513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3"/>
            <p:cNvSpPr/>
            <p:nvPr/>
          </p:nvSpPr>
          <p:spPr>
            <a:xfrm>
              <a:off x="4235039" y="1772335"/>
              <a:ext cx="52681" cy="40581"/>
            </a:xfrm>
            <a:custGeom>
              <a:rect b="b" l="l" r="r" t="t"/>
              <a:pathLst>
                <a:path extrusionOk="0" h="929" w="1206">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3"/>
            <p:cNvSpPr/>
            <p:nvPr/>
          </p:nvSpPr>
          <p:spPr>
            <a:xfrm>
              <a:off x="4193541" y="1833010"/>
              <a:ext cx="52681" cy="40494"/>
            </a:xfrm>
            <a:custGeom>
              <a:rect b="b" l="l" r="r" t="t"/>
              <a:pathLst>
                <a:path extrusionOk="0" h="927" w="1206">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3"/>
            <p:cNvSpPr/>
            <p:nvPr/>
          </p:nvSpPr>
          <p:spPr>
            <a:xfrm>
              <a:off x="4152087" y="1892854"/>
              <a:ext cx="52681" cy="41236"/>
            </a:xfrm>
            <a:custGeom>
              <a:rect b="b" l="l" r="r" t="t"/>
              <a:pathLst>
                <a:path extrusionOk="0" h="944" w="1206">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3"/>
            <p:cNvSpPr/>
            <p:nvPr/>
          </p:nvSpPr>
          <p:spPr>
            <a:xfrm>
              <a:off x="4110633" y="1954227"/>
              <a:ext cx="53467" cy="41280"/>
            </a:xfrm>
            <a:custGeom>
              <a:rect b="b" l="l" r="r" t="t"/>
              <a:pathLst>
                <a:path extrusionOk="0" h="945" w="1224">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3"/>
            <p:cNvSpPr/>
            <p:nvPr/>
          </p:nvSpPr>
          <p:spPr>
            <a:xfrm>
              <a:off x="4069179" y="2015556"/>
              <a:ext cx="54254" cy="41367"/>
            </a:xfrm>
            <a:custGeom>
              <a:rect b="b" l="l" r="r" t="t"/>
              <a:pathLst>
                <a:path extrusionOk="0" h="947" w="1242">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3"/>
            <p:cNvSpPr/>
            <p:nvPr/>
          </p:nvSpPr>
          <p:spPr>
            <a:xfrm>
              <a:off x="4027681" y="2076143"/>
              <a:ext cx="54297" cy="41367"/>
            </a:xfrm>
            <a:custGeom>
              <a:rect b="b" l="l" r="r" t="t"/>
              <a:pathLst>
                <a:path extrusionOk="0" h="947" w="1243">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3"/>
            <p:cNvSpPr/>
            <p:nvPr/>
          </p:nvSpPr>
          <p:spPr>
            <a:xfrm>
              <a:off x="3987013" y="2136817"/>
              <a:ext cx="53467" cy="41324"/>
            </a:xfrm>
            <a:custGeom>
              <a:rect b="b" l="l" r="r" t="t"/>
              <a:pathLst>
                <a:path extrusionOk="0" h="946" w="1224">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3"/>
            <p:cNvSpPr/>
            <p:nvPr/>
          </p:nvSpPr>
          <p:spPr>
            <a:xfrm>
              <a:off x="2357113" y="709250"/>
              <a:ext cx="328580" cy="720106"/>
            </a:xfrm>
            <a:custGeom>
              <a:rect b="b" l="l" r="r" t="t"/>
              <a:pathLst>
                <a:path extrusionOk="0" h="16485" w="7522">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3"/>
            <p:cNvSpPr/>
            <p:nvPr/>
          </p:nvSpPr>
          <p:spPr>
            <a:xfrm>
              <a:off x="2800483" y="709250"/>
              <a:ext cx="328580" cy="720106"/>
            </a:xfrm>
            <a:custGeom>
              <a:rect b="b" l="l" r="r" t="t"/>
              <a:pathLst>
                <a:path extrusionOk="0" h="16485" w="7522">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3"/>
            <p:cNvSpPr/>
            <p:nvPr/>
          </p:nvSpPr>
          <p:spPr>
            <a:xfrm>
              <a:off x="2464745" y="1387061"/>
              <a:ext cx="1220926" cy="885968"/>
            </a:xfrm>
            <a:custGeom>
              <a:rect b="b" l="l" r="r" t="t"/>
              <a:pathLst>
                <a:path extrusionOk="0" h="20282" w="2795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3"/>
            <p:cNvSpPr/>
            <p:nvPr/>
          </p:nvSpPr>
          <p:spPr>
            <a:xfrm>
              <a:off x="3587543" y="1464378"/>
              <a:ext cx="306258" cy="319013"/>
            </a:xfrm>
            <a:custGeom>
              <a:rect b="b" l="l" r="r" t="t"/>
              <a:pathLst>
                <a:path extrusionOk="0" h="7303" w="7011">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3"/>
            <p:cNvSpPr/>
            <p:nvPr/>
          </p:nvSpPr>
          <p:spPr>
            <a:xfrm>
              <a:off x="3651318" y="1519417"/>
              <a:ext cx="200983" cy="185039"/>
            </a:xfrm>
            <a:custGeom>
              <a:rect b="b" l="l" r="r" t="t"/>
              <a:pathLst>
                <a:path extrusionOk="0" h="4236" w="4601">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53"/>
          <p:cNvGrpSpPr/>
          <p:nvPr/>
        </p:nvGrpSpPr>
        <p:grpSpPr>
          <a:xfrm>
            <a:off x="5489430" y="3312164"/>
            <a:ext cx="669290" cy="485744"/>
            <a:chOff x="4549425" y="3498550"/>
            <a:chExt cx="295375" cy="202250"/>
          </a:xfrm>
        </p:grpSpPr>
        <p:sp>
          <p:nvSpPr>
            <p:cNvPr id="689" name="Google Shape;689;p53"/>
            <p:cNvSpPr/>
            <p:nvPr/>
          </p:nvSpPr>
          <p:spPr>
            <a:xfrm>
              <a:off x="4549425" y="3498550"/>
              <a:ext cx="295375" cy="202250"/>
            </a:xfrm>
            <a:custGeom>
              <a:rect b="b" l="l" r="r" t="t"/>
              <a:pathLst>
                <a:path extrusionOk="0" h="8090" w="11815">
                  <a:moveTo>
                    <a:pt x="1" y="1"/>
                  </a:moveTo>
                  <a:lnTo>
                    <a:pt x="1" y="8090"/>
                  </a:lnTo>
                  <a:lnTo>
                    <a:pt x="11815" y="8090"/>
                  </a:lnTo>
                  <a:lnTo>
                    <a:pt x="11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3"/>
            <p:cNvSpPr/>
            <p:nvPr/>
          </p:nvSpPr>
          <p:spPr>
            <a:xfrm>
              <a:off x="4574450" y="3683025"/>
              <a:ext cx="18125" cy="17775"/>
            </a:xfrm>
            <a:custGeom>
              <a:rect b="b" l="l" r="r" t="t"/>
              <a:pathLst>
                <a:path extrusionOk="0" h="711" w="725">
                  <a:moveTo>
                    <a:pt x="0" y="0"/>
                  </a:moveTo>
                  <a:lnTo>
                    <a:pt x="0" y="711"/>
                  </a:lnTo>
                  <a:lnTo>
                    <a:pt x="725" y="711"/>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3"/>
            <p:cNvSpPr/>
            <p:nvPr/>
          </p:nvSpPr>
          <p:spPr>
            <a:xfrm>
              <a:off x="4612500" y="3631925"/>
              <a:ext cx="17775" cy="68875"/>
            </a:xfrm>
            <a:custGeom>
              <a:rect b="b" l="l" r="r" t="t"/>
              <a:pathLst>
                <a:path extrusionOk="0" h="2755" w="711">
                  <a:moveTo>
                    <a:pt x="0" y="0"/>
                  </a:moveTo>
                  <a:lnTo>
                    <a:pt x="0" y="2755"/>
                  </a:lnTo>
                  <a:lnTo>
                    <a:pt x="710" y="2755"/>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3"/>
            <p:cNvSpPr/>
            <p:nvPr/>
          </p:nvSpPr>
          <p:spPr>
            <a:xfrm>
              <a:off x="4650175" y="3599675"/>
              <a:ext cx="17775" cy="101125"/>
            </a:xfrm>
            <a:custGeom>
              <a:rect b="b" l="l" r="r" t="t"/>
              <a:pathLst>
                <a:path extrusionOk="0" h="4045" w="711">
                  <a:moveTo>
                    <a:pt x="1" y="0"/>
                  </a:moveTo>
                  <a:lnTo>
                    <a:pt x="1" y="4045"/>
                  </a:lnTo>
                  <a:lnTo>
                    <a:pt x="711" y="4045"/>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3"/>
            <p:cNvSpPr/>
            <p:nvPr/>
          </p:nvSpPr>
          <p:spPr>
            <a:xfrm>
              <a:off x="4688225" y="3553275"/>
              <a:ext cx="17775" cy="147525"/>
            </a:xfrm>
            <a:custGeom>
              <a:rect b="b" l="l" r="r" t="t"/>
              <a:pathLst>
                <a:path extrusionOk="0" h="5901" w="711">
                  <a:moveTo>
                    <a:pt x="1" y="1"/>
                  </a:moveTo>
                  <a:lnTo>
                    <a:pt x="1" y="5901"/>
                  </a:lnTo>
                  <a:lnTo>
                    <a:pt x="711" y="5901"/>
                  </a:lnTo>
                  <a:lnTo>
                    <a:pt x="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3"/>
            <p:cNvSpPr/>
            <p:nvPr/>
          </p:nvSpPr>
          <p:spPr>
            <a:xfrm>
              <a:off x="4725925" y="3517050"/>
              <a:ext cx="17775" cy="183750"/>
            </a:xfrm>
            <a:custGeom>
              <a:rect b="b" l="l" r="r" t="t"/>
              <a:pathLst>
                <a:path extrusionOk="0" h="7350" w="711">
                  <a:moveTo>
                    <a:pt x="0" y="0"/>
                  </a:moveTo>
                  <a:lnTo>
                    <a:pt x="0" y="7350"/>
                  </a:lnTo>
                  <a:lnTo>
                    <a:pt x="711" y="7350"/>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3"/>
            <p:cNvSpPr/>
            <p:nvPr/>
          </p:nvSpPr>
          <p:spPr>
            <a:xfrm>
              <a:off x="4763600" y="3654025"/>
              <a:ext cx="18150" cy="46775"/>
            </a:xfrm>
            <a:custGeom>
              <a:rect b="b" l="l" r="r" t="t"/>
              <a:pathLst>
                <a:path extrusionOk="0" h="1871" w="726">
                  <a:moveTo>
                    <a:pt x="1" y="1"/>
                  </a:moveTo>
                  <a:lnTo>
                    <a:pt x="1" y="1871"/>
                  </a:lnTo>
                  <a:lnTo>
                    <a:pt x="726" y="1871"/>
                  </a:lnTo>
                  <a:lnTo>
                    <a:pt x="7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3"/>
            <p:cNvSpPr/>
            <p:nvPr/>
          </p:nvSpPr>
          <p:spPr>
            <a:xfrm>
              <a:off x="4801650" y="3594225"/>
              <a:ext cx="17800" cy="106575"/>
            </a:xfrm>
            <a:custGeom>
              <a:rect b="b" l="l" r="r" t="t"/>
              <a:pathLst>
                <a:path extrusionOk="0" h="4263" w="712">
                  <a:moveTo>
                    <a:pt x="1" y="1"/>
                  </a:moveTo>
                  <a:lnTo>
                    <a:pt x="1" y="4263"/>
                  </a:lnTo>
                  <a:lnTo>
                    <a:pt x="711" y="4263"/>
                  </a:lnTo>
                  <a:lnTo>
                    <a:pt x="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53"/>
          <p:cNvSpPr/>
          <p:nvPr/>
        </p:nvSpPr>
        <p:spPr>
          <a:xfrm flipH="1">
            <a:off x="5565166" y="1869831"/>
            <a:ext cx="490744" cy="485753"/>
          </a:xfrm>
          <a:custGeom>
            <a:rect b="b" l="l" r="r" t="t"/>
            <a:pathLst>
              <a:path extrusionOk="0" h="9866" w="10565">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3"/>
          <p:cNvSpPr/>
          <p:nvPr/>
        </p:nvSpPr>
        <p:spPr>
          <a:xfrm flipH="1">
            <a:off x="5690440" y="1973617"/>
            <a:ext cx="310379" cy="278769"/>
          </a:xfrm>
          <a:custGeom>
            <a:rect b="b" l="l" r="r" t="t"/>
            <a:pathLst>
              <a:path extrusionOk="0" h="5662" w="6682">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3"/>
          <p:cNvSpPr/>
          <p:nvPr/>
        </p:nvSpPr>
        <p:spPr>
          <a:xfrm flipH="1">
            <a:off x="5720957" y="2065390"/>
            <a:ext cx="261188" cy="102507"/>
          </a:xfrm>
          <a:custGeom>
            <a:rect b="b" l="l" r="r" t="t"/>
            <a:pathLst>
              <a:path extrusionOk="0" h="2082" w="5623">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3"/>
          <p:cNvSpPr/>
          <p:nvPr/>
        </p:nvSpPr>
        <p:spPr>
          <a:xfrm>
            <a:off x="7222704" y="1573851"/>
            <a:ext cx="382347" cy="401137"/>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3"/>
          <p:cNvSpPr txBox="1"/>
          <p:nvPr>
            <p:ph type="ctrTitle"/>
          </p:nvPr>
        </p:nvSpPr>
        <p:spPr>
          <a:xfrm>
            <a:off x="353600" y="518725"/>
            <a:ext cx="8111100" cy="11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Diabetes Detection Using Machine Learning Classification Methods</a:t>
            </a:r>
            <a:endParaRPr b="1" sz="3200"/>
          </a:p>
        </p:txBody>
      </p:sp>
      <p:sp>
        <p:nvSpPr>
          <p:cNvPr id="702" name="Google Shape;702;p53"/>
          <p:cNvSpPr txBox="1"/>
          <p:nvPr>
            <p:ph idx="1" type="subTitle"/>
          </p:nvPr>
        </p:nvSpPr>
        <p:spPr>
          <a:xfrm>
            <a:off x="353600" y="2343275"/>
            <a:ext cx="3948000" cy="167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02632"/>
                </a:solidFill>
              </a:rPr>
              <a:t>Presented by</a:t>
            </a:r>
            <a:endParaRPr>
              <a:solidFill>
                <a:srgbClr val="202632"/>
              </a:solidFill>
            </a:endParaRPr>
          </a:p>
          <a:p>
            <a:pPr indent="0" lvl="0" marL="0" rtl="0" algn="ctr">
              <a:spcBef>
                <a:spcPts val="0"/>
              </a:spcBef>
              <a:spcAft>
                <a:spcPts val="0"/>
              </a:spcAft>
              <a:buNone/>
            </a:pPr>
            <a:r>
              <a:rPr lang="en">
                <a:solidFill>
                  <a:srgbClr val="202632"/>
                </a:solidFill>
              </a:rPr>
              <a:t>Team 09</a:t>
            </a:r>
            <a:endParaRPr>
              <a:solidFill>
                <a:srgbClr val="202632"/>
              </a:solidFill>
            </a:endParaRPr>
          </a:p>
          <a:p>
            <a:pPr indent="0" lvl="0" marL="0" rtl="0" algn="ctr">
              <a:spcBef>
                <a:spcPts val="0"/>
              </a:spcBef>
              <a:spcAft>
                <a:spcPts val="0"/>
              </a:spcAft>
              <a:buNone/>
            </a:pPr>
            <a:r>
              <a:t/>
            </a:r>
            <a:endParaRPr>
              <a:solidFill>
                <a:srgbClr val="202632"/>
              </a:solidFill>
            </a:endParaRPr>
          </a:p>
          <a:p>
            <a:pPr indent="0" lvl="0" marL="0" rtl="0" algn="ctr">
              <a:spcBef>
                <a:spcPts val="0"/>
              </a:spcBef>
              <a:spcAft>
                <a:spcPts val="0"/>
              </a:spcAft>
              <a:buNone/>
            </a:pPr>
            <a:r>
              <a:rPr lang="en">
                <a:solidFill>
                  <a:srgbClr val="202632"/>
                </a:solidFill>
              </a:rPr>
              <a:t>  Abanti Chakraborty Shruti          ID: 22366034</a:t>
            </a:r>
            <a:endParaRPr>
              <a:solidFill>
                <a:srgbClr val="202632"/>
              </a:solidFill>
            </a:endParaRPr>
          </a:p>
          <a:p>
            <a:pPr indent="0" lvl="0" marL="0" rtl="0" algn="l">
              <a:spcBef>
                <a:spcPts val="0"/>
              </a:spcBef>
              <a:spcAft>
                <a:spcPts val="0"/>
              </a:spcAft>
              <a:buNone/>
            </a:pPr>
            <a:r>
              <a:rPr lang="en">
                <a:solidFill>
                  <a:srgbClr val="202632"/>
                </a:solidFill>
              </a:rPr>
              <a:t>  Ehsanur Rahman Rhythm          </a:t>
            </a:r>
            <a:endParaRPr>
              <a:solidFill>
                <a:srgbClr val="202632"/>
              </a:solidFill>
            </a:endParaRPr>
          </a:p>
          <a:p>
            <a:pPr indent="0" lvl="0" marL="0" rtl="0" algn="l">
              <a:spcBef>
                <a:spcPts val="0"/>
              </a:spcBef>
              <a:spcAft>
                <a:spcPts val="0"/>
              </a:spcAft>
              <a:buNone/>
            </a:pPr>
            <a:r>
              <a:rPr lang="en">
                <a:solidFill>
                  <a:srgbClr val="202632"/>
                </a:solidFill>
              </a:rPr>
              <a:t>  Md. Humaion Kabir Mehedi              </a:t>
            </a:r>
            <a:endParaRPr>
              <a:solidFill>
                <a:srgbClr val="202632"/>
              </a:solidFill>
            </a:endParaRPr>
          </a:p>
        </p:txBody>
      </p:sp>
      <p:sp>
        <p:nvSpPr>
          <p:cNvPr id="703" name="Google Shape;703;p53"/>
          <p:cNvSpPr/>
          <p:nvPr/>
        </p:nvSpPr>
        <p:spPr>
          <a:xfrm>
            <a:off x="4590686" y="3972613"/>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3"/>
          <p:cNvSpPr/>
          <p:nvPr/>
        </p:nvSpPr>
        <p:spPr>
          <a:xfrm>
            <a:off x="8221472" y="2547339"/>
            <a:ext cx="209428" cy="190075"/>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3"/>
          <p:cNvSpPr/>
          <p:nvPr/>
        </p:nvSpPr>
        <p:spPr>
          <a:xfrm rot="2700000">
            <a:off x="4462786" y="35669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3"/>
          <p:cNvSpPr/>
          <p:nvPr/>
        </p:nvSpPr>
        <p:spPr>
          <a:xfrm>
            <a:off x="5341596" y="2758097"/>
            <a:ext cx="209425" cy="221967"/>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3"/>
          <p:cNvSpPr/>
          <p:nvPr/>
        </p:nvSpPr>
        <p:spPr>
          <a:xfrm>
            <a:off x="5248250" y="2304697"/>
            <a:ext cx="396099" cy="415541"/>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3"/>
          <p:cNvSpPr txBox="1"/>
          <p:nvPr/>
        </p:nvSpPr>
        <p:spPr>
          <a:xfrm>
            <a:off x="353600" y="1573838"/>
            <a:ext cx="415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Nour Abdulhadi , Amjed Al-Mousa </a:t>
            </a:r>
            <a:r>
              <a:rPr lang="en" sz="1000">
                <a:solidFill>
                  <a:schemeClr val="dk2"/>
                </a:solidFill>
                <a:latin typeface="Montserrat"/>
                <a:ea typeface="Montserrat"/>
                <a:cs typeface="Montserrat"/>
                <a:sym typeface="Montserrat"/>
              </a:rPr>
              <a:t>[1]</a:t>
            </a:r>
            <a:endParaRPr sz="1000">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4"/>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14" name="Google Shape;714;p54"/>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15" name="Google Shape;715;p54"/>
          <p:cNvSpPr txBox="1"/>
          <p:nvPr>
            <p:ph idx="3" type="title"/>
          </p:nvPr>
        </p:nvSpPr>
        <p:spPr>
          <a:xfrm>
            <a:off x="766875" y="15869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16" name="Google Shape;716;p54"/>
          <p:cNvSpPr txBox="1"/>
          <p:nvPr>
            <p:ph idx="4" type="title"/>
          </p:nvPr>
        </p:nvSpPr>
        <p:spPr>
          <a:xfrm>
            <a:off x="1633350" y="2676525"/>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717" name="Google Shape;717;p54"/>
          <p:cNvSpPr txBox="1"/>
          <p:nvPr>
            <p:ph idx="5" type="title"/>
          </p:nvPr>
        </p:nvSpPr>
        <p:spPr>
          <a:xfrm>
            <a:off x="766875" y="39326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8" name="Google Shape;718;p54"/>
          <p:cNvSpPr txBox="1"/>
          <p:nvPr>
            <p:ph idx="7" type="title"/>
          </p:nvPr>
        </p:nvSpPr>
        <p:spPr>
          <a:xfrm>
            <a:off x="1633350" y="3816225"/>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Algorithms</a:t>
            </a:r>
            <a:endParaRPr/>
          </a:p>
        </p:txBody>
      </p:sp>
      <p:sp>
        <p:nvSpPr>
          <p:cNvPr id="719" name="Google Shape;719;p54"/>
          <p:cNvSpPr txBox="1"/>
          <p:nvPr>
            <p:ph idx="8" type="title"/>
          </p:nvPr>
        </p:nvSpPr>
        <p:spPr>
          <a:xfrm>
            <a:off x="766875" y="270157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20" name="Google Shape;720;p54"/>
          <p:cNvSpPr txBox="1"/>
          <p:nvPr>
            <p:ph idx="13" type="title"/>
          </p:nvPr>
        </p:nvSpPr>
        <p:spPr>
          <a:xfrm>
            <a:off x="5472150" y="1561888"/>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721" name="Google Shape;721;p54"/>
          <p:cNvSpPr txBox="1"/>
          <p:nvPr>
            <p:ph idx="14" type="title"/>
          </p:nvPr>
        </p:nvSpPr>
        <p:spPr>
          <a:xfrm>
            <a:off x="4576875" y="1611963"/>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722" name="Google Shape;722;p54"/>
          <p:cNvGrpSpPr/>
          <p:nvPr/>
        </p:nvGrpSpPr>
        <p:grpSpPr>
          <a:xfrm>
            <a:off x="-25" y="0"/>
            <a:ext cx="9144020" cy="342900"/>
            <a:chOff x="-25" y="0"/>
            <a:chExt cx="9144020" cy="342900"/>
          </a:xfrm>
        </p:grpSpPr>
        <p:sp>
          <p:nvSpPr>
            <p:cNvPr id="723" name="Google Shape;723;p5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54"/>
            <p:cNvGrpSpPr/>
            <p:nvPr/>
          </p:nvGrpSpPr>
          <p:grpSpPr>
            <a:xfrm>
              <a:off x="215975" y="111150"/>
              <a:ext cx="642950" cy="120600"/>
              <a:chOff x="215975" y="152625"/>
              <a:chExt cx="642950" cy="120600"/>
            </a:xfrm>
          </p:grpSpPr>
          <p:sp>
            <p:nvSpPr>
              <p:cNvPr id="725" name="Google Shape;725;p5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8" name="Google Shape;728;p54"/>
          <p:cNvSpPr txBox="1"/>
          <p:nvPr>
            <p:ph idx="13" type="title"/>
          </p:nvPr>
        </p:nvSpPr>
        <p:spPr>
          <a:xfrm>
            <a:off x="5472150" y="2676525"/>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Works</a:t>
            </a:r>
            <a:endParaRPr/>
          </a:p>
        </p:txBody>
      </p:sp>
      <p:sp>
        <p:nvSpPr>
          <p:cNvPr id="729" name="Google Shape;729;p54"/>
          <p:cNvSpPr txBox="1"/>
          <p:nvPr>
            <p:ph idx="14" type="title"/>
          </p:nvPr>
        </p:nvSpPr>
        <p:spPr>
          <a:xfrm>
            <a:off x="4576875" y="2726600"/>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30" name="Google Shape;730;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1000"/>
                                        <p:tgtEl>
                                          <p:spTgt spid="7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par>
                                <p:cTn fill="hold" nodeType="with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0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par>
                                <p:cTn fill="hold" nodeType="with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par>
                                <p:cTn fill="hold" nodeType="with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000"/>
                                        <p:tgtEl>
                                          <p:spTgt spid="7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5"/>
          <p:cNvSpPr txBox="1"/>
          <p:nvPr>
            <p:ph idx="1" type="subTitle"/>
          </p:nvPr>
        </p:nvSpPr>
        <p:spPr>
          <a:xfrm>
            <a:off x="657675" y="1401775"/>
            <a:ext cx="4941300" cy="2944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202632"/>
              </a:buClr>
              <a:buSzPts val="1600"/>
              <a:buChar char="●"/>
            </a:pPr>
            <a:r>
              <a:rPr lang="en" sz="1600">
                <a:solidFill>
                  <a:srgbClr val="202632"/>
                </a:solidFill>
              </a:rPr>
              <a:t>N</a:t>
            </a:r>
            <a:r>
              <a:rPr lang="en" sz="1600">
                <a:solidFill>
                  <a:srgbClr val="202632"/>
                </a:solidFill>
              </a:rPr>
              <a:t>umber of people living with diabetes more than tripled between 1990 and 2010</a:t>
            </a:r>
            <a:endParaRPr sz="1600">
              <a:solidFill>
                <a:srgbClr val="202632"/>
              </a:solidFill>
            </a:endParaRPr>
          </a:p>
          <a:p>
            <a:pPr indent="-330200" lvl="0" marL="457200" rtl="0" algn="just">
              <a:spcBef>
                <a:spcPts val="0"/>
              </a:spcBef>
              <a:spcAft>
                <a:spcPts val="0"/>
              </a:spcAft>
              <a:buClr>
                <a:srgbClr val="202632"/>
              </a:buClr>
              <a:buSzPts val="1600"/>
              <a:buChar char="●"/>
            </a:pPr>
            <a:r>
              <a:rPr lang="en" sz="1600">
                <a:solidFill>
                  <a:srgbClr val="202632"/>
                </a:solidFill>
              </a:rPr>
              <a:t>90% of all diagnosed cases of diabetes are that of type 2</a:t>
            </a:r>
            <a:endParaRPr sz="1600">
              <a:solidFill>
                <a:srgbClr val="202632"/>
              </a:solidFill>
            </a:endParaRPr>
          </a:p>
          <a:p>
            <a:pPr indent="-330200" lvl="0" marL="457200" rtl="0" algn="just">
              <a:spcBef>
                <a:spcPts val="0"/>
              </a:spcBef>
              <a:spcAft>
                <a:spcPts val="0"/>
              </a:spcAft>
              <a:buClr>
                <a:srgbClr val="202632"/>
              </a:buClr>
              <a:buSzPts val="1600"/>
              <a:buChar char="●"/>
            </a:pPr>
            <a:r>
              <a:rPr lang="en" sz="1600">
                <a:solidFill>
                  <a:srgbClr val="202632"/>
                </a:solidFill>
              </a:rPr>
              <a:t>Predicts the possible presence of diabetes -specifically in females- at an early stage</a:t>
            </a:r>
            <a:endParaRPr sz="1600">
              <a:solidFill>
                <a:srgbClr val="202632"/>
              </a:solidFill>
            </a:endParaRPr>
          </a:p>
          <a:p>
            <a:pPr indent="-330200" lvl="0" marL="457200" rtl="0" algn="just">
              <a:spcBef>
                <a:spcPts val="0"/>
              </a:spcBef>
              <a:spcAft>
                <a:spcPts val="0"/>
              </a:spcAft>
              <a:buClr>
                <a:srgbClr val="202632"/>
              </a:buClr>
              <a:buSzPts val="1600"/>
              <a:buChar char="●"/>
            </a:pPr>
            <a:r>
              <a:rPr lang="en" sz="1600">
                <a:solidFill>
                  <a:srgbClr val="202632"/>
                </a:solidFill>
              </a:rPr>
              <a:t>Focuses on the early detection of type 2 diabetes </a:t>
            </a:r>
            <a:endParaRPr sz="1600">
              <a:solidFill>
                <a:srgbClr val="202632"/>
              </a:solidFill>
            </a:endParaRPr>
          </a:p>
          <a:p>
            <a:pPr indent="-330200" lvl="0" marL="457200" rtl="0" algn="just">
              <a:spcBef>
                <a:spcPts val="0"/>
              </a:spcBef>
              <a:spcAft>
                <a:spcPts val="0"/>
              </a:spcAft>
              <a:buClr>
                <a:srgbClr val="202632"/>
              </a:buClr>
              <a:buSzPts val="1600"/>
              <a:buChar char="●"/>
            </a:pPr>
            <a:r>
              <a:rPr lang="en" sz="1600">
                <a:solidFill>
                  <a:srgbClr val="202632"/>
                </a:solidFill>
              </a:rPr>
              <a:t>Can significantly prevent the progression of the disease and reduce the risk</a:t>
            </a:r>
            <a:endParaRPr/>
          </a:p>
        </p:txBody>
      </p:sp>
      <p:sp>
        <p:nvSpPr>
          <p:cNvPr id="736" name="Google Shape;736;p55"/>
          <p:cNvSpPr txBox="1"/>
          <p:nvPr>
            <p:ph type="title"/>
          </p:nvPr>
        </p:nvSpPr>
        <p:spPr>
          <a:xfrm>
            <a:off x="714300" y="513725"/>
            <a:ext cx="3491100" cy="8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grpSp>
        <p:nvGrpSpPr>
          <p:cNvPr id="737" name="Google Shape;737;p55"/>
          <p:cNvGrpSpPr/>
          <p:nvPr/>
        </p:nvGrpSpPr>
        <p:grpSpPr>
          <a:xfrm>
            <a:off x="-25" y="0"/>
            <a:ext cx="9144020" cy="342900"/>
            <a:chOff x="-25" y="0"/>
            <a:chExt cx="9144020" cy="342900"/>
          </a:xfrm>
        </p:grpSpPr>
        <p:sp>
          <p:nvSpPr>
            <p:cNvPr id="738" name="Google Shape;738;p5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55"/>
            <p:cNvGrpSpPr/>
            <p:nvPr/>
          </p:nvGrpSpPr>
          <p:grpSpPr>
            <a:xfrm>
              <a:off x="215975" y="111150"/>
              <a:ext cx="642950" cy="120600"/>
              <a:chOff x="215975" y="152625"/>
              <a:chExt cx="642950" cy="120600"/>
            </a:xfrm>
          </p:grpSpPr>
          <p:sp>
            <p:nvSpPr>
              <p:cNvPr id="740" name="Google Shape;740;p5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743" name="Google Shape;743;p55"/>
          <p:cNvPicPr preferRelativeResize="0"/>
          <p:nvPr/>
        </p:nvPicPr>
        <p:blipFill>
          <a:blip r:embed="rId3">
            <a:alphaModFix/>
          </a:blip>
          <a:stretch>
            <a:fillRect/>
          </a:stretch>
        </p:blipFill>
        <p:spPr>
          <a:xfrm>
            <a:off x="6069225" y="2068725"/>
            <a:ext cx="3074776" cy="3074776"/>
          </a:xfrm>
          <a:prstGeom prst="rect">
            <a:avLst/>
          </a:prstGeom>
          <a:noFill/>
          <a:ln>
            <a:noFill/>
          </a:ln>
        </p:spPr>
      </p:pic>
      <p:sp>
        <p:nvSpPr>
          <p:cNvPr id="744" name="Google Shape;74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6"/>
                                        </p:tgtEl>
                                        <p:attrNameLst>
                                          <p:attrName>style.visibility</p:attrName>
                                        </p:attrNameLst>
                                      </p:cBhvr>
                                      <p:to>
                                        <p:strVal val="visible"/>
                                      </p:to>
                                    </p:set>
                                    <p:anim calcmode="lin" valueType="num">
                                      <p:cBhvr additive="base">
                                        <p:cTn dur="1000"/>
                                        <p:tgtEl>
                                          <p:spTgt spid="7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35"/>
                                        </p:tgtEl>
                                        <p:attrNameLst>
                                          <p:attrName>style.visibility</p:attrName>
                                        </p:attrNameLst>
                                      </p:cBhvr>
                                      <p:to>
                                        <p:strVal val="visible"/>
                                      </p:to>
                                    </p:set>
                                    <p:anim calcmode="lin" valueType="num">
                                      <p:cBhvr additive="base">
                                        <p:cTn dur="1000"/>
                                        <p:tgtEl>
                                          <p:spTgt spid="7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Flowchart</a:t>
            </a:r>
            <a:endParaRPr/>
          </a:p>
          <a:p>
            <a:pPr indent="0" lvl="0" marL="0" rtl="0" algn="l">
              <a:spcBef>
                <a:spcPts val="0"/>
              </a:spcBef>
              <a:spcAft>
                <a:spcPts val="0"/>
              </a:spcAft>
              <a:buNone/>
            </a:pPr>
            <a:r>
              <a:t/>
            </a:r>
            <a:endParaRPr/>
          </a:p>
        </p:txBody>
      </p:sp>
      <p:sp>
        <p:nvSpPr>
          <p:cNvPr id="750" name="Google Shape;750;p56"/>
          <p:cNvSpPr/>
          <p:nvPr/>
        </p:nvSpPr>
        <p:spPr>
          <a:xfrm>
            <a:off x="444125" y="2136725"/>
            <a:ext cx="815700" cy="1280200"/>
          </a:xfrm>
          <a:prstGeom prst="flowChartMagneticDisk">
            <a:avLst/>
          </a:prstGeom>
          <a:noFill/>
          <a:ln cap="flat" cmpd="sng" w="9525">
            <a:solidFill>
              <a:srgbClr val="2026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6"/>
          <p:cNvSpPr/>
          <p:nvPr/>
        </p:nvSpPr>
        <p:spPr>
          <a:xfrm>
            <a:off x="1724325" y="2289625"/>
            <a:ext cx="1427400" cy="974400"/>
          </a:xfrm>
          <a:prstGeom prst="rect">
            <a:avLst/>
          </a:prstGeom>
          <a:noFill/>
          <a:ln cap="flat" cmpd="sng" w="9525">
            <a:solidFill>
              <a:srgbClr val="2026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6"/>
          <p:cNvSpPr/>
          <p:nvPr/>
        </p:nvSpPr>
        <p:spPr>
          <a:xfrm>
            <a:off x="3519525" y="1490950"/>
            <a:ext cx="3167100" cy="3024900"/>
          </a:xfrm>
          <a:prstGeom prst="rect">
            <a:avLst/>
          </a:prstGeom>
          <a:noFill/>
          <a:ln cap="flat" cmpd="sng" w="9525">
            <a:solidFill>
              <a:srgbClr val="2026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6"/>
          <p:cNvSpPr/>
          <p:nvPr/>
        </p:nvSpPr>
        <p:spPr>
          <a:xfrm>
            <a:off x="6686575" y="2725900"/>
            <a:ext cx="645600" cy="1698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6"/>
          <p:cNvSpPr/>
          <p:nvPr/>
        </p:nvSpPr>
        <p:spPr>
          <a:xfrm>
            <a:off x="3151725" y="2771150"/>
            <a:ext cx="367800" cy="1698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6"/>
          <p:cNvSpPr/>
          <p:nvPr/>
        </p:nvSpPr>
        <p:spPr>
          <a:xfrm>
            <a:off x="1259825" y="2725900"/>
            <a:ext cx="464400" cy="1698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6"/>
          <p:cNvSpPr/>
          <p:nvPr/>
        </p:nvSpPr>
        <p:spPr>
          <a:xfrm>
            <a:off x="7490900" y="2136725"/>
            <a:ext cx="1076400" cy="408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6"/>
          <p:cNvSpPr/>
          <p:nvPr/>
        </p:nvSpPr>
        <p:spPr>
          <a:xfrm>
            <a:off x="7490900" y="3018100"/>
            <a:ext cx="1076400" cy="408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6"/>
          <p:cNvSpPr txBox="1"/>
          <p:nvPr/>
        </p:nvSpPr>
        <p:spPr>
          <a:xfrm>
            <a:off x="4089075" y="1592925"/>
            <a:ext cx="20280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Logistic Regression</a:t>
            </a:r>
            <a:endParaRPr sz="1200">
              <a:latin typeface="Montserrat"/>
              <a:ea typeface="Montserrat"/>
              <a:cs typeface="Montserrat"/>
              <a:sym typeface="Montserrat"/>
            </a:endParaRPr>
          </a:p>
        </p:txBody>
      </p:sp>
      <p:sp>
        <p:nvSpPr>
          <p:cNvPr id="759" name="Google Shape;759;p56"/>
          <p:cNvSpPr txBox="1"/>
          <p:nvPr/>
        </p:nvSpPr>
        <p:spPr>
          <a:xfrm>
            <a:off x="4089075" y="2104975"/>
            <a:ext cx="20280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LDA</a:t>
            </a:r>
            <a:endParaRPr sz="1200">
              <a:latin typeface="Montserrat"/>
              <a:ea typeface="Montserrat"/>
              <a:cs typeface="Montserrat"/>
              <a:sym typeface="Montserrat"/>
            </a:endParaRPr>
          </a:p>
        </p:txBody>
      </p:sp>
      <p:sp>
        <p:nvSpPr>
          <p:cNvPr id="760" name="Google Shape;760;p56"/>
          <p:cNvSpPr txBox="1"/>
          <p:nvPr/>
        </p:nvSpPr>
        <p:spPr>
          <a:xfrm>
            <a:off x="4089100" y="2544575"/>
            <a:ext cx="20280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Linear SVC</a:t>
            </a:r>
            <a:endParaRPr sz="1200">
              <a:latin typeface="Montserrat"/>
              <a:ea typeface="Montserrat"/>
              <a:cs typeface="Montserrat"/>
              <a:sym typeface="Montserrat"/>
            </a:endParaRPr>
          </a:p>
        </p:txBody>
      </p:sp>
      <p:sp>
        <p:nvSpPr>
          <p:cNvPr id="761" name="Google Shape;761;p56"/>
          <p:cNvSpPr txBox="1"/>
          <p:nvPr/>
        </p:nvSpPr>
        <p:spPr>
          <a:xfrm>
            <a:off x="4089075" y="3037450"/>
            <a:ext cx="20280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SVC</a:t>
            </a:r>
            <a:endParaRPr sz="1200">
              <a:latin typeface="Montserrat"/>
              <a:ea typeface="Montserrat"/>
              <a:cs typeface="Montserrat"/>
              <a:sym typeface="Montserrat"/>
            </a:endParaRPr>
          </a:p>
        </p:txBody>
      </p:sp>
      <p:sp>
        <p:nvSpPr>
          <p:cNvPr id="762" name="Google Shape;762;p56"/>
          <p:cNvSpPr txBox="1"/>
          <p:nvPr/>
        </p:nvSpPr>
        <p:spPr>
          <a:xfrm>
            <a:off x="4089075" y="3530325"/>
            <a:ext cx="20280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Random Forest</a:t>
            </a:r>
            <a:endParaRPr sz="1200">
              <a:latin typeface="Montserrat"/>
              <a:ea typeface="Montserrat"/>
              <a:cs typeface="Montserrat"/>
              <a:sym typeface="Montserrat"/>
            </a:endParaRPr>
          </a:p>
        </p:txBody>
      </p:sp>
      <p:sp>
        <p:nvSpPr>
          <p:cNvPr id="763" name="Google Shape;763;p56"/>
          <p:cNvSpPr txBox="1"/>
          <p:nvPr/>
        </p:nvSpPr>
        <p:spPr>
          <a:xfrm>
            <a:off x="4089100" y="4023200"/>
            <a:ext cx="20280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Voting Classifier</a:t>
            </a:r>
            <a:endParaRPr sz="1200">
              <a:latin typeface="Montserrat"/>
              <a:ea typeface="Montserrat"/>
              <a:cs typeface="Montserrat"/>
              <a:sym typeface="Montserrat"/>
            </a:endParaRPr>
          </a:p>
        </p:txBody>
      </p:sp>
      <p:sp>
        <p:nvSpPr>
          <p:cNvPr id="764" name="Google Shape;764;p56"/>
          <p:cNvSpPr/>
          <p:nvPr/>
        </p:nvSpPr>
        <p:spPr>
          <a:xfrm>
            <a:off x="7332325" y="1842150"/>
            <a:ext cx="1427400" cy="185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2632"/>
              </a:solidFill>
            </a:endParaRPr>
          </a:p>
        </p:txBody>
      </p:sp>
      <p:sp>
        <p:nvSpPr>
          <p:cNvPr id="765" name="Google Shape;765;p56"/>
          <p:cNvSpPr txBox="1"/>
          <p:nvPr/>
        </p:nvSpPr>
        <p:spPr>
          <a:xfrm>
            <a:off x="443975" y="2703175"/>
            <a:ext cx="81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Dataset</a:t>
            </a:r>
            <a:endParaRPr sz="1200">
              <a:latin typeface="Montserrat"/>
              <a:ea typeface="Montserrat"/>
              <a:cs typeface="Montserrat"/>
              <a:sym typeface="Montserrat"/>
            </a:endParaRPr>
          </a:p>
        </p:txBody>
      </p:sp>
      <p:sp>
        <p:nvSpPr>
          <p:cNvPr id="766" name="Google Shape;766;p56"/>
          <p:cNvSpPr txBox="1"/>
          <p:nvPr/>
        </p:nvSpPr>
        <p:spPr>
          <a:xfrm>
            <a:off x="1780825" y="2463300"/>
            <a:ext cx="131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Data Preprocessing</a:t>
            </a:r>
            <a:endParaRPr sz="1200">
              <a:latin typeface="Montserrat"/>
              <a:ea typeface="Montserrat"/>
              <a:cs typeface="Montserrat"/>
              <a:sym typeface="Montserrat"/>
            </a:endParaRPr>
          </a:p>
        </p:txBody>
      </p:sp>
      <p:sp>
        <p:nvSpPr>
          <p:cNvPr id="767" name="Google Shape;767;p56"/>
          <p:cNvSpPr txBox="1"/>
          <p:nvPr/>
        </p:nvSpPr>
        <p:spPr>
          <a:xfrm>
            <a:off x="7649525" y="2156075"/>
            <a:ext cx="100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Healthy</a:t>
            </a:r>
            <a:endParaRPr sz="1200">
              <a:latin typeface="Montserrat"/>
              <a:ea typeface="Montserrat"/>
              <a:cs typeface="Montserrat"/>
              <a:sym typeface="Montserrat"/>
            </a:endParaRPr>
          </a:p>
        </p:txBody>
      </p:sp>
      <p:sp>
        <p:nvSpPr>
          <p:cNvPr id="768" name="Google Shape;768;p56"/>
          <p:cNvSpPr txBox="1"/>
          <p:nvPr/>
        </p:nvSpPr>
        <p:spPr>
          <a:xfrm>
            <a:off x="7575925" y="3037450"/>
            <a:ext cx="94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Diabetes</a:t>
            </a:r>
            <a:endParaRPr sz="1200">
              <a:latin typeface="Montserrat"/>
              <a:ea typeface="Montserrat"/>
              <a:cs typeface="Montserrat"/>
              <a:sym typeface="Montserrat"/>
            </a:endParaRPr>
          </a:p>
        </p:txBody>
      </p:sp>
      <p:sp>
        <p:nvSpPr>
          <p:cNvPr id="769" name="Google Shape;76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7"/>
          <p:cNvSpPr txBox="1"/>
          <p:nvPr>
            <p:ph type="title"/>
          </p:nvPr>
        </p:nvSpPr>
        <p:spPr>
          <a:xfrm>
            <a:off x="675920" y="3134250"/>
            <a:ext cx="38916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775" name="Google Shape;775;p57"/>
          <p:cNvSpPr txBox="1"/>
          <p:nvPr>
            <p:ph idx="1" type="subTitle"/>
          </p:nvPr>
        </p:nvSpPr>
        <p:spPr>
          <a:xfrm>
            <a:off x="675925" y="1895175"/>
            <a:ext cx="4891500" cy="57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2632"/>
              </a:buClr>
              <a:buSzPts val="1400"/>
              <a:buChar char="●"/>
            </a:pPr>
            <a:r>
              <a:rPr lang="en">
                <a:solidFill>
                  <a:srgbClr val="202632"/>
                </a:solidFill>
              </a:rPr>
              <a:t>Pima Indians dataset[2] from the National Institute of Diabetes and Digestive and Kidney Diseases was used</a:t>
            </a:r>
            <a:endParaRPr>
              <a:solidFill>
                <a:srgbClr val="202632"/>
              </a:solidFill>
            </a:endParaRPr>
          </a:p>
          <a:p>
            <a:pPr indent="-317500" lvl="0" marL="457200" rtl="0" algn="l">
              <a:spcBef>
                <a:spcPts val="0"/>
              </a:spcBef>
              <a:spcAft>
                <a:spcPts val="0"/>
              </a:spcAft>
              <a:buClr>
                <a:srgbClr val="202632"/>
              </a:buClr>
              <a:buSzPts val="1400"/>
              <a:buChar char="●"/>
            </a:pPr>
            <a:r>
              <a:rPr lang="en">
                <a:solidFill>
                  <a:srgbClr val="202632"/>
                </a:solidFill>
              </a:rPr>
              <a:t>Each of the 768 instances in the dataset has 9 attributes</a:t>
            </a:r>
            <a:endParaRPr>
              <a:solidFill>
                <a:srgbClr val="202632"/>
              </a:solidFill>
            </a:endParaRPr>
          </a:p>
        </p:txBody>
      </p:sp>
      <p:sp>
        <p:nvSpPr>
          <p:cNvPr id="776" name="Google Shape;776;p57"/>
          <p:cNvSpPr txBox="1"/>
          <p:nvPr>
            <p:ph idx="2" type="subTitle"/>
          </p:nvPr>
        </p:nvSpPr>
        <p:spPr>
          <a:xfrm>
            <a:off x="724675" y="3702700"/>
            <a:ext cx="4794000" cy="94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2632"/>
              </a:buClr>
              <a:buSzPts val="1400"/>
              <a:buChar char="●"/>
            </a:pPr>
            <a:r>
              <a:rPr lang="en">
                <a:solidFill>
                  <a:srgbClr val="202632"/>
                </a:solidFill>
              </a:rPr>
              <a:t>The missing values were filled with the mean</a:t>
            </a:r>
            <a:endParaRPr>
              <a:solidFill>
                <a:srgbClr val="202632"/>
              </a:solidFill>
            </a:endParaRPr>
          </a:p>
          <a:p>
            <a:pPr indent="-317500" lvl="0" marL="457200" rtl="0" algn="l">
              <a:spcBef>
                <a:spcPts val="0"/>
              </a:spcBef>
              <a:spcAft>
                <a:spcPts val="0"/>
              </a:spcAft>
              <a:buClr>
                <a:srgbClr val="202632"/>
              </a:buClr>
              <a:buSzPts val="1400"/>
              <a:buChar char="●"/>
            </a:pPr>
            <a:r>
              <a:rPr lang="en">
                <a:solidFill>
                  <a:srgbClr val="202632"/>
                </a:solidFill>
              </a:rPr>
              <a:t>The dataset was standardized using a standard scaler</a:t>
            </a:r>
            <a:endParaRPr>
              <a:solidFill>
                <a:srgbClr val="202632"/>
              </a:solidFill>
            </a:endParaRPr>
          </a:p>
        </p:txBody>
      </p:sp>
      <p:sp>
        <p:nvSpPr>
          <p:cNvPr id="777" name="Google Shape;777;p57"/>
          <p:cNvSpPr txBox="1"/>
          <p:nvPr>
            <p:ph idx="3" type="title"/>
          </p:nvPr>
        </p:nvSpPr>
        <p:spPr>
          <a:xfrm>
            <a:off x="54252" y="1404550"/>
            <a:ext cx="25635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778" name="Google Shape;778;p57"/>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Experimental Setup</a:t>
            </a:r>
            <a:endParaRPr sz="3600"/>
          </a:p>
        </p:txBody>
      </p:sp>
      <p:sp>
        <p:nvSpPr>
          <p:cNvPr id="779" name="Google Shape;77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0" name="Google Shape;780;p57"/>
          <p:cNvPicPr preferRelativeResize="0"/>
          <p:nvPr/>
        </p:nvPicPr>
        <p:blipFill>
          <a:blip r:embed="rId3">
            <a:alphaModFix/>
          </a:blip>
          <a:stretch>
            <a:fillRect/>
          </a:stretch>
        </p:blipFill>
        <p:spPr>
          <a:xfrm>
            <a:off x="5356450" y="1404550"/>
            <a:ext cx="3891599" cy="3035775"/>
          </a:xfrm>
          <a:prstGeom prst="rect">
            <a:avLst/>
          </a:prstGeom>
          <a:noFill/>
          <a:ln>
            <a:noFill/>
          </a:ln>
        </p:spPr>
      </p:pic>
      <p:pic>
        <p:nvPicPr>
          <p:cNvPr id="781" name="Google Shape;781;p57"/>
          <p:cNvPicPr preferRelativeResize="0"/>
          <p:nvPr/>
        </p:nvPicPr>
        <p:blipFill>
          <a:blip r:embed="rId4">
            <a:alphaModFix/>
          </a:blip>
          <a:stretch>
            <a:fillRect/>
          </a:stretch>
        </p:blipFill>
        <p:spPr>
          <a:xfrm>
            <a:off x="5408475" y="1139150"/>
            <a:ext cx="3787549" cy="3489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300"/>
                                        <p:tgtEl>
                                          <p:spTgt spid="7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5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Algorithms</a:t>
            </a:r>
            <a:endParaRPr/>
          </a:p>
        </p:txBody>
      </p:sp>
      <p:sp>
        <p:nvSpPr>
          <p:cNvPr id="787" name="Google Shape;787;p58"/>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Logistic Regression Classifier</a:t>
            </a:r>
            <a:endParaRPr/>
          </a:p>
        </p:txBody>
      </p:sp>
      <p:sp>
        <p:nvSpPr>
          <p:cNvPr id="788" name="Google Shape;788;p58"/>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
            </a:r>
            <a:r>
              <a:rPr lang="en"/>
              <a:t>inear Discriminant Analysis (LDA)</a:t>
            </a:r>
            <a:endParaRPr/>
          </a:p>
        </p:txBody>
      </p:sp>
      <p:sp>
        <p:nvSpPr>
          <p:cNvPr id="789" name="Google Shape;789;p58"/>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
            </a:r>
            <a:r>
              <a:rPr lang="en"/>
              <a:t>inear Support Vector Machine (SVC) </a:t>
            </a:r>
            <a:endParaRPr/>
          </a:p>
        </p:txBody>
      </p:sp>
      <p:sp>
        <p:nvSpPr>
          <p:cNvPr id="790" name="Google Shape;790;p58"/>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
            </a:r>
            <a:r>
              <a:rPr lang="en"/>
              <a:t>olynomial Kernel with SVC</a:t>
            </a:r>
            <a:endParaRPr/>
          </a:p>
        </p:txBody>
      </p:sp>
      <p:sp>
        <p:nvSpPr>
          <p:cNvPr id="791" name="Google Shape;791;p58"/>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t>
            </a:r>
            <a:r>
              <a:rPr lang="en"/>
              <a:t>andom Forest Classifier</a:t>
            </a:r>
            <a:endParaRPr/>
          </a:p>
        </p:txBody>
      </p:sp>
      <p:sp>
        <p:nvSpPr>
          <p:cNvPr id="792" name="Google Shape;792;p58"/>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t>
            </a:r>
            <a:r>
              <a:rPr lang="en"/>
              <a:t>oting Classifier</a:t>
            </a:r>
            <a:endParaRPr/>
          </a:p>
        </p:txBody>
      </p:sp>
      <p:sp>
        <p:nvSpPr>
          <p:cNvPr id="793" name="Google Shape;793;p58"/>
          <p:cNvSpPr/>
          <p:nvPr/>
        </p:nvSpPr>
        <p:spPr>
          <a:xfrm>
            <a:off x="4252938" y="12606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8"/>
          <p:cNvSpPr/>
          <p:nvPr/>
        </p:nvSpPr>
        <p:spPr>
          <a:xfrm>
            <a:off x="6972288" y="12606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8"/>
          <p:cNvSpPr/>
          <p:nvPr/>
        </p:nvSpPr>
        <p:spPr>
          <a:xfrm>
            <a:off x="1533588" y="12606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8"/>
          <p:cNvSpPr/>
          <p:nvPr/>
        </p:nvSpPr>
        <p:spPr>
          <a:xfrm>
            <a:off x="4252938" y="306711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8"/>
          <p:cNvSpPr/>
          <p:nvPr/>
        </p:nvSpPr>
        <p:spPr>
          <a:xfrm>
            <a:off x="6972288" y="306711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8"/>
          <p:cNvSpPr/>
          <p:nvPr/>
        </p:nvSpPr>
        <p:spPr>
          <a:xfrm>
            <a:off x="1533588" y="306711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58"/>
          <p:cNvGrpSpPr/>
          <p:nvPr/>
        </p:nvGrpSpPr>
        <p:grpSpPr>
          <a:xfrm>
            <a:off x="7103678" y="3210088"/>
            <a:ext cx="375319" cy="352148"/>
            <a:chOff x="-26583625" y="3917025"/>
            <a:chExt cx="315050" cy="295600"/>
          </a:xfrm>
        </p:grpSpPr>
        <p:sp>
          <p:nvSpPr>
            <p:cNvPr id="800" name="Google Shape;800;p58"/>
            <p:cNvSpPr/>
            <p:nvPr/>
          </p:nvSpPr>
          <p:spPr>
            <a:xfrm>
              <a:off x="-26413500" y="3918400"/>
              <a:ext cx="144925" cy="135125"/>
            </a:xfrm>
            <a:custGeom>
              <a:rect b="b" l="l" r="r" t="t"/>
              <a:pathLst>
                <a:path extrusionOk="0" h="5405" w="5797">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8"/>
            <p:cNvSpPr/>
            <p:nvPr/>
          </p:nvSpPr>
          <p:spPr>
            <a:xfrm>
              <a:off x="-26466275" y="4026700"/>
              <a:ext cx="78775" cy="77225"/>
            </a:xfrm>
            <a:custGeom>
              <a:rect b="b" l="l" r="r" t="t"/>
              <a:pathLst>
                <a:path extrusionOk="0" h="3089" w="3151">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8"/>
            <p:cNvSpPr/>
            <p:nvPr/>
          </p:nvSpPr>
          <p:spPr>
            <a:xfrm>
              <a:off x="-26583625" y="4077125"/>
              <a:ext cx="144925" cy="134700"/>
            </a:xfrm>
            <a:custGeom>
              <a:rect b="b" l="l" r="r" t="t"/>
              <a:pathLst>
                <a:path extrusionOk="0" h="5388" w="5797">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8"/>
            <p:cNvSpPr/>
            <p:nvPr/>
          </p:nvSpPr>
          <p:spPr>
            <a:xfrm>
              <a:off x="-26581275" y="3917025"/>
              <a:ext cx="311125" cy="295600"/>
            </a:xfrm>
            <a:custGeom>
              <a:rect b="b" l="l" r="r" t="t"/>
              <a:pathLst>
                <a:path extrusionOk="0" h="11824" w="12445">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58"/>
          <p:cNvSpPr/>
          <p:nvPr/>
        </p:nvSpPr>
        <p:spPr>
          <a:xfrm>
            <a:off x="1687490" y="3210222"/>
            <a:ext cx="352833" cy="351880"/>
          </a:xfrm>
          <a:custGeom>
            <a:rect b="b" l="l" r="r" t="t"/>
            <a:pathLst>
              <a:path extrusionOk="0" h="11815" w="11847">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58"/>
          <p:cNvGrpSpPr/>
          <p:nvPr/>
        </p:nvGrpSpPr>
        <p:grpSpPr>
          <a:xfrm>
            <a:off x="1674804" y="1465750"/>
            <a:ext cx="354710" cy="228015"/>
            <a:chOff x="-27721750" y="3598250"/>
            <a:chExt cx="297750" cy="191400"/>
          </a:xfrm>
        </p:grpSpPr>
        <p:sp>
          <p:nvSpPr>
            <p:cNvPr id="806" name="Google Shape;806;p58"/>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8"/>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58"/>
          <p:cNvGrpSpPr/>
          <p:nvPr/>
        </p:nvGrpSpPr>
        <p:grpSpPr>
          <a:xfrm>
            <a:off x="7114476" y="1402873"/>
            <a:ext cx="353757" cy="353757"/>
            <a:chOff x="-25834600" y="3176875"/>
            <a:chExt cx="296950" cy="296950"/>
          </a:xfrm>
        </p:grpSpPr>
        <p:sp>
          <p:nvSpPr>
            <p:cNvPr id="809" name="Google Shape;809;p58"/>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8"/>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8"/>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8"/>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8"/>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58"/>
          <p:cNvGrpSpPr/>
          <p:nvPr/>
        </p:nvGrpSpPr>
        <p:grpSpPr>
          <a:xfrm>
            <a:off x="4452336" y="3210222"/>
            <a:ext cx="239302" cy="351880"/>
            <a:chOff x="-22788075" y="3904625"/>
            <a:chExt cx="200875" cy="295375"/>
          </a:xfrm>
        </p:grpSpPr>
        <p:sp>
          <p:nvSpPr>
            <p:cNvPr id="815" name="Google Shape;815;p58"/>
            <p:cNvSpPr/>
            <p:nvPr/>
          </p:nvSpPr>
          <p:spPr>
            <a:xfrm>
              <a:off x="-22775475" y="4165325"/>
              <a:ext cx="65400" cy="34675"/>
            </a:xfrm>
            <a:custGeom>
              <a:rect b="b" l="l" r="r" t="t"/>
              <a:pathLst>
                <a:path extrusionOk="0" h="1387" w="2616">
                  <a:moveTo>
                    <a:pt x="32" y="1"/>
                  </a:moveTo>
                  <a:cubicBezTo>
                    <a:pt x="1" y="883"/>
                    <a:pt x="631" y="1387"/>
                    <a:pt x="1292" y="1387"/>
                  </a:cubicBezTo>
                  <a:cubicBezTo>
                    <a:pt x="1985" y="1387"/>
                    <a:pt x="2615" y="851"/>
                    <a:pt x="2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8"/>
            <p:cNvSpPr/>
            <p:nvPr/>
          </p:nvSpPr>
          <p:spPr>
            <a:xfrm>
              <a:off x="-22669150" y="3904725"/>
              <a:ext cx="81950" cy="244100"/>
            </a:xfrm>
            <a:custGeom>
              <a:rect b="b" l="l" r="r" t="t"/>
              <a:pathLst>
                <a:path extrusionOk="0" h="9764" w="3278">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8"/>
            <p:cNvSpPr/>
            <p:nvPr/>
          </p:nvSpPr>
          <p:spPr>
            <a:xfrm>
              <a:off x="-22788075" y="3904625"/>
              <a:ext cx="87450" cy="244200"/>
            </a:xfrm>
            <a:custGeom>
              <a:rect b="b" l="l" r="r" t="t"/>
              <a:pathLst>
                <a:path extrusionOk="0" h="9768" w="3498">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8"/>
            <p:cNvSpPr/>
            <p:nvPr/>
          </p:nvSpPr>
          <p:spPr>
            <a:xfrm>
              <a:off x="-22670725" y="4165325"/>
              <a:ext cx="64625" cy="34675"/>
            </a:xfrm>
            <a:custGeom>
              <a:rect b="b" l="l" r="r" t="t"/>
              <a:pathLst>
                <a:path extrusionOk="0" h="1387" w="2585">
                  <a:moveTo>
                    <a:pt x="32" y="1"/>
                  </a:moveTo>
                  <a:cubicBezTo>
                    <a:pt x="1" y="883"/>
                    <a:pt x="631" y="1387"/>
                    <a:pt x="1292" y="1387"/>
                  </a:cubicBezTo>
                  <a:cubicBezTo>
                    <a:pt x="1954" y="1387"/>
                    <a:pt x="2584" y="851"/>
                    <a:pt x="25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58"/>
          <p:cNvGrpSpPr/>
          <p:nvPr/>
        </p:nvGrpSpPr>
        <p:grpSpPr>
          <a:xfrm>
            <a:off x="4394185" y="1414602"/>
            <a:ext cx="355633" cy="330288"/>
            <a:chOff x="-25465200" y="3565175"/>
            <a:chExt cx="298525" cy="277250"/>
          </a:xfrm>
        </p:grpSpPr>
        <p:sp>
          <p:nvSpPr>
            <p:cNvPr id="820" name="Google Shape;820;p58"/>
            <p:cNvSpPr/>
            <p:nvPr/>
          </p:nvSpPr>
          <p:spPr>
            <a:xfrm>
              <a:off x="-25413225" y="3565175"/>
              <a:ext cx="172500" cy="103975"/>
            </a:xfrm>
            <a:custGeom>
              <a:rect b="b" l="l" r="r" t="t"/>
              <a:pathLst>
                <a:path extrusionOk="0" h="4159" w="690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8"/>
            <p:cNvSpPr/>
            <p:nvPr/>
          </p:nvSpPr>
          <p:spPr>
            <a:xfrm>
              <a:off x="-25465200" y="3650225"/>
              <a:ext cx="298525" cy="192200"/>
            </a:xfrm>
            <a:custGeom>
              <a:rect b="b" l="l" r="r" t="t"/>
              <a:pathLst>
                <a:path extrusionOk="0" h="7688" w="11941">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par>
                                <p:cTn fill="hold" nodeType="with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par>
                                <p:cTn fill="hold" nodeType="with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000"/>
                                        <p:tgtEl>
                                          <p:spTgt spid="795"/>
                                        </p:tgtEl>
                                      </p:cBhvr>
                                    </p:animEffect>
                                  </p:childTnLst>
                                </p:cTn>
                              </p:par>
                              <p:par>
                                <p:cTn fill="hold" nodeType="with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par>
                                <p:cTn fill="hold" nodeType="with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par>
                                <p:cTn fill="hold" nodeType="with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par>
                                <p:cTn fill="hold" nodeType="with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000"/>
                                        <p:tgtEl>
                                          <p:spTgt spid="789"/>
                                        </p:tgtEl>
                                      </p:cBhvr>
                                    </p:animEffect>
                                  </p:childTnLst>
                                </p:cTn>
                              </p:par>
                              <p:par>
                                <p:cTn fill="hold" nodeType="with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par>
                                <p:cTn fill="hold" nodeType="with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828" name="Google Shape;828;p59"/>
          <p:cNvGraphicFramePr/>
          <p:nvPr/>
        </p:nvGraphicFramePr>
        <p:xfrm>
          <a:off x="1387500" y="1229450"/>
          <a:ext cx="3000000" cy="3000000"/>
        </p:xfrm>
        <a:graphic>
          <a:graphicData uri="http://schemas.openxmlformats.org/drawingml/2006/table">
            <a:tbl>
              <a:tblPr>
                <a:noFill/>
                <a:tableStyleId>{983E4733-CD92-42B7-BA50-BAB0F780C82B}</a:tableStyleId>
              </a:tblPr>
              <a:tblGrid>
                <a:gridCol w="3035525"/>
                <a:gridCol w="3333475"/>
              </a:tblGrid>
              <a:tr h="501900">
                <a:tc>
                  <a:txBody>
                    <a:bodyPr/>
                    <a:lstStyle/>
                    <a:p>
                      <a:pPr indent="0" lvl="0" marL="0" rtl="0" algn="l">
                        <a:spcBef>
                          <a:spcPts val="0"/>
                        </a:spcBef>
                        <a:spcAft>
                          <a:spcPts val="0"/>
                        </a:spcAft>
                        <a:buNone/>
                      </a:pPr>
                      <a:r>
                        <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Accuracy (%)</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501900">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Logistic Regression</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rgbClr val="0E2A47"/>
                          </a:solidFill>
                          <a:latin typeface="Montserrat"/>
                          <a:ea typeface="Montserrat"/>
                          <a:cs typeface="Montserrat"/>
                          <a:sym typeface="Montserrat"/>
                        </a:rPr>
                        <a:t>80</a:t>
                      </a:r>
                      <a:endParaRPr sz="1600">
                        <a:solidFill>
                          <a:srgbClr val="0E2A47"/>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501900">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LDA</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rgbClr val="0E2A47"/>
                          </a:solidFill>
                          <a:latin typeface="Montserrat"/>
                          <a:ea typeface="Montserrat"/>
                          <a:cs typeface="Montserrat"/>
                          <a:sym typeface="Montserrat"/>
                        </a:rPr>
                        <a:t>79</a:t>
                      </a:r>
                      <a:endParaRPr sz="1600">
                        <a:solidFill>
                          <a:srgbClr val="0E2A47"/>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501900">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Linear SVC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rgbClr val="0E2A47"/>
                          </a:solidFill>
                          <a:latin typeface="Montserrat"/>
                          <a:ea typeface="Montserrat"/>
                          <a:cs typeface="Montserrat"/>
                          <a:sym typeface="Montserrat"/>
                        </a:rPr>
                        <a:t>79</a:t>
                      </a:r>
                      <a:endParaRPr sz="1600">
                        <a:solidFill>
                          <a:srgbClr val="0E2A47"/>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501900">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Polynomial kernel SVC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rgbClr val="0E2A47"/>
                          </a:solidFill>
                          <a:latin typeface="Montserrat"/>
                          <a:ea typeface="Montserrat"/>
                          <a:cs typeface="Montserrat"/>
                          <a:sym typeface="Montserrat"/>
                        </a:rPr>
                        <a:t>79</a:t>
                      </a:r>
                      <a:endParaRPr sz="1600">
                        <a:solidFill>
                          <a:srgbClr val="0E2A47"/>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501900">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Random Forest Classifier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600">
                          <a:solidFill>
                            <a:srgbClr val="0E2A47"/>
                          </a:solidFill>
                          <a:latin typeface="Montserrat"/>
                          <a:ea typeface="Montserrat"/>
                          <a:cs typeface="Montserrat"/>
                          <a:sym typeface="Montserrat"/>
                        </a:rPr>
                        <a:t>82</a:t>
                      </a:r>
                      <a:endParaRPr b="1" sz="1600">
                        <a:solidFill>
                          <a:srgbClr val="0E2A47"/>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501900">
                <a:tc>
                  <a:txBody>
                    <a:bodyPr/>
                    <a:lstStyle/>
                    <a:p>
                      <a:pPr indent="0" lvl="0" marL="0" rtl="0" algn="ctr">
                        <a:spcBef>
                          <a:spcPts val="0"/>
                        </a:spcBef>
                        <a:spcAft>
                          <a:spcPts val="0"/>
                        </a:spcAft>
                        <a:buNone/>
                      </a:pPr>
                      <a:r>
                        <a:rPr lang="en" sz="1800">
                          <a:solidFill>
                            <a:schemeClr val="lt1"/>
                          </a:solidFill>
                          <a:latin typeface="Alata"/>
                          <a:ea typeface="Alata"/>
                          <a:cs typeface="Alata"/>
                          <a:sym typeface="Alata"/>
                        </a:rPr>
                        <a:t>Voting Classifier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solidFill>
                            <a:srgbClr val="0E2A47"/>
                          </a:solidFill>
                          <a:latin typeface="Montserrat"/>
                          <a:ea typeface="Montserrat"/>
                          <a:cs typeface="Montserrat"/>
                          <a:sym typeface="Montserrat"/>
                        </a:rPr>
                        <a:t>80</a:t>
                      </a:r>
                      <a:endParaRPr sz="1600">
                        <a:solidFill>
                          <a:srgbClr val="0E2A47"/>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
        <p:nvSpPr>
          <p:cNvPr id="829" name="Google Shape;82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200"/>
                                        <p:tgtEl>
                                          <p:spTgt spid="8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grpSp>
        <p:nvGrpSpPr>
          <p:cNvPr id="834" name="Google Shape;834;p60"/>
          <p:cNvGrpSpPr/>
          <p:nvPr/>
        </p:nvGrpSpPr>
        <p:grpSpPr>
          <a:xfrm>
            <a:off x="1943400" y="1099325"/>
            <a:ext cx="5257200" cy="3362400"/>
            <a:chOff x="-904200" y="1009650"/>
            <a:chExt cx="5257200" cy="3362400"/>
          </a:xfrm>
        </p:grpSpPr>
        <p:sp>
          <p:nvSpPr>
            <p:cNvPr id="835" name="Google Shape;835;p60"/>
            <p:cNvSpPr/>
            <p:nvPr/>
          </p:nvSpPr>
          <p:spPr>
            <a:xfrm>
              <a:off x="-904200" y="1009650"/>
              <a:ext cx="52572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0"/>
            <p:cNvSpPr/>
            <p:nvPr/>
          </p:nvSpPr>
          <p:spPr>
            <a:xfrm>
              <a:off x="-807445" y="1228725"/>
              <a:ext cx="50445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0"/>
            <p:cNvSpPr/>
            <p:nvPr/>
          </p:nvSpPr>
          <p:spPr>
            <a:xfrm>
              <a:off x="4205829" y="10841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0"/>
            <p:cNvSpPr/>
            <p:nvPr/>
          </p:nvSpPr>
          <p:spPr>
            <a:xfrm>
              <a:off x="4078426" y="10841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0"/>
            <p:cNvSpPr/>
            <p:nvPr/>
          </p:nvSpPr>
          <p:spPr>
            <a:xfrm>
              <a:off x="3931180" y="10830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60"/>
          <p:cNvSpPr txBox="1"/>
          <p:nvPr>
            <p:ph type="title"/>
          </p:nvPr>
        </p:nvSpPr>
        <p:spPr>
          <a:xfrm>
            <a:off x="2452050" y="1417313"/>
            <a:ext cx="42399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841" name="Google Shape;841;p60"/>
          <p:cNvSpPr txBox="1"/>
          <p:nvPr>
            <p:ph idx="1" type="subTitle"/>
          </p:nvPr>
        </p:nvSpPr>
        <p:spPr>
          <a:xfrm>
            <a:off x="2198550" y="2266025"/>
            <a:ext cx="4746900" cy="2195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02632"/>
                </a:solidFill>
              </a:rPr>
              <a:t>The main objective of this paper was to build a model using supervised learning methods that could help assist doctors in the early detection of diabetes to improve the quality of patient’s lives. Among all models Random Forest Classifier achieved the highest accuracy of 82%.</a:t>
            </a:r>
            <a:endParaRPr>
              <a:solidFill>
                <a:srgbClr val="202632"/>
              </a:solidFill>
            </a:endParaRPr>
          </a:p>
        </p:txBody>
      </p:sp>
      <p:sp>
        <p:nvSpPr>
          <p:cNvPr id="842" name="Google Shape;84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6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848" name="Google Shape;848;p61"/>
          <p:cNvSpPr txBox="1"/>
          <p:nvPr>
            <p:ph idx="1" type="subTitle"/>
          </p:nvPr>
        </p:nvSpPr>
        <p:spPr>
          <a:xfrm>
            <a:off x="714300" y="1673500"/>
            <a:ext cx="7105200" cy="29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lata"/>
                <a:ea typeface="Alata"/>
                <a:cs typeface="Alata"/>
                <a:sym typeface="Alata"/>
              </a:rPr>
              <a:t>[1] </a:t>
            </a:r>
            <a:r>
              <a:rPr lang="en">
                <a:solidFill>
                  <a:srgbClr val="202632"/>
                </a:solidFill>
                <a:highlight>
                  <a:srgbClr val="FFFFFF"/>
                </a:highlight>
                <a:latin typeface="Alata"/>
                <a:ea typeface="Alata"/>
                <a:cs typeface="Alata"/>
                <a:sym typeface="Alata"/>
              </a:rPr>
              <a:t>Abdulhadi, N. and Al-Mousa, A., 2021, July. Diabetes detection using machine learning classification methods. In </a:t>
            </a:r>
            <a:r>
              <a:rPr i="1" lang="en">
                <a:solidFill>
                  <a:srgbClr val="202632"/>
                </a:solidFill>
                <a:highlight>
                  <a:srgbClr val="FFFFFF"/>
                </a:highlight>
                <a:latin typeface="Alata"/>
                <a:ea typeface="Alata"/>
                <a:cs typeface="Alata"/>
                <a:sym typeface="Alata"/>
              </a:rPr>
              <a:t>2021 International Conference on Information Technology (ICIT)</a:t>
            </a:r>
            <a:r>
              <a:rPr lang="en">
                <a:solidFill>
                  <a:srgbClr val="202632"/>
                </a:solidFill>
                <a:highlight>
                  <a:srgbClr val="FFFFFF"/>
                </a:highlight>
                <a:latin typeface="Alata"/>
                <a:ea typeface="Alata"/>
                <a:cs typeface="Alata"/>
                <a:sym typeface="Alata"/>
              </a:rPr>
              <a:t> (pp. 350-354). IEEE.</a:t>
            </a:r>
            <a:endParaRPr>
              <a:solidFill>
                <a:srgbClr val="202632"/>
              </a:solidFill>
              <a:highlight>
                <a:srgbClr val="FFFFFF"/>
              </a:highlight>
              <a:latin typeface="Alata"/>
              <a:ea typeface="Alata"/>
              <a:cs typeface="Alata"/>
              <a:sym typeface="Alata"/>
            </a:endParaRPr>
          </a:p>
          <a:p>
            <a:pPr indent="0" lvl="0" marL="0" rtl="0" algn="l">
              <a:spcBef>
                <a:spcPts val="0"/>
              </a:spcBef>
              <a:spcAft>
                <a:spcPts val="0"/>
              </a:spcAft>
              <a:buNone/>
            </a:pPr>
            <a:r>
              <a:t/>
            </a:r>
            <a:endParaRPr>
              <a:solidFill>
                <a:srgbClr val="202632"/>
              </a:solidFill>
              <a:highlight>
                <a:srgbClr val="FFFFFF"/>
              </a:highlight>
              <a:latin typeface="Alata"/>
              <a:ea typeface="Alata"/>
              <a:cs typeface="Alata"/>
              <a:sym typeface="Alata"/>
            </a:endParaRPr>
          </a:p>
          <a:p>
            <a:pPr indent="0" lvl="0" marL="0" rtl="0" algn="l">
              <a:spcBef>
                <a:spcPts val="0"/>
              </a:spcBef>
              <a:spcAft>
                <a:spcPts val="0"/>
              </a:spcAft>
              <a:buNone/>
            </a:pPr>
            <a:r>
              <a:rPr lang="en">
                <a:solidFill>
                  <a:schemeClr val="dk1"/>
                </a:solidFill>
                <a:latin typeface="Alata"/>
                <a:ea typeface="Alata"/>
                <a:cs typeface="Alata"/>
                <a:sym typeface="Alata"/>
              </a:rPr>
              <a:t>[2] </a:t>
            </a:r>
            <a:r>
              <a:rPr lang="en">
                <a:solidFill>
                  <a:srgbClr val="202632"/>
                </a:solidFill>
                <a:latin typeface="Alata"/>
                <a:ea typeface="Alata"/>
                <a:cs typeface="Alata"/>
                <a:sym typeface="Alata"/>
              </a:rPr>
              <a:t>L. O. Schulz, P. H. Bennett, E. Ravussin, J. R. Kidd, K. K. Kidd, J. Esparza and M. E. Valencia, "Effects of Traditional and Western Environments on Prevalence of Type 2 Diabetes in Pima Indians in Mexico and the U.S.," Diabetes Care, vol. 29, no. 8, pp. 1866--1871, 2006.</a:t>
            </a:r>
            <a:endParaRPr>
              <a:solidFill>
                <a:srgbClr val="202632"/>
              </a:solidFill>
              <a:latin typeface="Alata"/>
              <a:ea typeface="Alata"/>
              <a:cs typeface="Alata"/>
              <a:sym typeface="Alata"/>
            </a:endParaRPr>
          </a:p>
        </p:txBody>
      </p:sp>
      <p:sp>
        <p:nvSpPr>
          <p:cNvPr id="849" name="Google Shape;84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