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4842-61C4-4C9C-A6AE-06D33E36F2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0_CS228_Advanced_Data_Structures_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Course Information :- ADS (CS228)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28726"/>
            <a:ext cx="10515600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Teaching Scheme, Examination Pattern and Pre-Requisite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88"/>
            <a:ext cx="10515599" cy="3081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5324"/>
            <a:ext cx="10515599" cy="19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Course Objectives and Course Outcomes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10515600" cy="55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108200"/>
            <a:ext cx="10515600" cy="11779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hlinkClick r:id="rId2" action="ppaction://hlinkfile"/>
              </a:rPr>
              <a:t>Theory, Practical Course Contents, Text and Reference Books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96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606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Examination Schemes Theory and Practical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31870"/>
              </p:ext>
            </p:extLst>
          </p:nvPr>
        </p:nvGraphicFramePr>
        <p:xfrm>
          <a:off x="838200" y="971551"/>
          <a:ext cx="10515607" cy="527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342"/>
                <a:gridCol w="1323046"/>
                <a:gridCol w="1985964"/>
                <a:gridCol w="871541"/>
                <a:gridCol w="2843213"/>
                <a:gridCol w="1285875"/>
                <a:gridCol w="809626"/>
              </a:tblGrid>
              <a:tr h="7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Type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Examination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Syllabus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 Marks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 Mode of Assessment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Weightage in Final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Total Marks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17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Theory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(CS228T)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MSE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Unit No. 1,2 &amp;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MCQ Online Examination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17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Unit No. 4 to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MCQ Online Examination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2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Internal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Assessment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Unit No. 1 to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180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Activity, </a:t>
                      </a:r>
                      <a:r>
                        <a:rPr lang="fr-FR" sz="1800" u="none" strike="noStrike" dirty="0" smtClean="0">
                          <a:effectLst/>
                        </a:rPr>
                        <a:t>Assignements, </a:t>
                      </a:r>
                      <a:r>
                        <a:rPr lang="fr-FR" sz="1800" u="none" strike="noStrike" dirty="0">
                          <a:effectLst/>
                        </a:rPr>
                        <a:t>Quiz, </a:t>
                      </a:r>
                      <a:r>
                        <a:rPr lang="fr-FR" sz="1800" u="none" strike="noStrike" dirty="0" smtClean="0">
                          <a:effectLst/>
                        </a:rPr>
                        <a:t>Présentations </a:t>
                      </a:r>
                      <a:r>
                        <a:rPr lang="fr-FR" sz="1800" u="none" strike="noStrike" dirty="0">
                          <a:effectLst/>
                        </a:rPr>
                        <a:t>etc.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11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Practical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(CS228L)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Continuous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Assessment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Practical List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Practical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performance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21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End </a:t>
                      </a:r>
                      <a:r>
                        <a:rPr lang="en-US" sz="1800" u="none" strike="noStrike" dirty="0" err="1">
                          <a:effectLst/>
                        </a:rPr>
                        <a:t>Sem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Assessment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Quiz on all Practicals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effectLst/>
                        </a:rPr>
                        <a:t>MCQ Online Examination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6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Practical List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Practical Exam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Assignments and Activity Planning for Internal Assessment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9965"/>
              </p:ext>
            </p:extLst>
          </p:nvPr>
        </p:nvGraphicFramePr>
        <p:xfrm>
          <a:off x="838200" y="1323977"/>
          <a:ext cx="10515603" cy="4976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839"/>
                <a:gridCol w="1901654"/>
                <a:gridCol w="1198974"/>
                <a:gridCol w="2012971"/>
                <a:gridCol w="1200152"/>
                <a:gridCol w="821136"/>
                <a:gridCol w="1945877"/>
              </a:tblGrid>
              <a:tr h="698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Sr. No.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Course Objective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Type of Assessment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LMS/ Tools Used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Marks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Tentative Date of Conduction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Assignment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Unit - 1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Written Assignment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20th Jan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Assignment 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Unit - 3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Written Assignment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16th Feb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Assignment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Unit - 4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Written Assignment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28th Feb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Assignment 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Unit - </a:t>
                      </a:r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Written Assignment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20th March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Activity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800" u="none" strike="noStrike">
                          <a:effectLst/>
                        </a:rPr>
                        <a:t>Quiz on Unit 1 &amp; 2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Quiz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20th Feb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Activity 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800" u="none" strike="noStrike">
                          <a:effectLst/>
                        </a:rPr>
                        <a:t>Quiz on Unit 3 &amp; 4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Quiz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20th March 2021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Activity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800" u="none" strike="noStrike">
                          <a:effectLst/>
                        </a:rPr>
                        <a:t>Quiz on Unit 5 &amp; 6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CO1,2 &amp;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Quiz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20th April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75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Activity 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Flipped Classroom on Unit - 2.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Presentation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10th Feb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Activity 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Jigsaw on Unit - </a:t>
                      </a:r>
                      <a:r>
                        <a:rPr lang="en-US" sz="1800" u="none" strike="noStrike" dirty="0" smtClean="0">
                          <a:effectLst/>
                        </a:rPr>
                        <a:t>6.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Presentation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Collpoll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5th April 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315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Office Theme</vt:lpstr>
      <vt:lpstr>Second Year B. Tech.  Advanced Data Structures (CS228)</vt:lpstr>
      <vt:lpstr>Course Information :- ADS (CS228)</vt:lpstr>
      <vt:lpstr>Teaching Scheme, Examination Pattern and Pre-Requisite</vt:lpstr>
      <vt:lpstr>Course Objectives and Course Outcomes</vt:lpstr>
      <vt:lpstr>Theory, Practical Course Contents, Text and Reference Books </vt:lpstr>
      <vt:lpstr>Examination Schemes Theory and Practical</vt:lpstr>
      <vt:lpstr>Assignments and Activity Planning for Internal Assessment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10</cp:revision>
  <dcterms:created xsi:type="dcterms:W3CDTF">2020-12-11T07:25:14Z</dcterms:created>
  <dcterms:modified xsi:type="dcterms:W3CDTF">2021-01-04T04:00:37Z</dcterms:modified>
</cp:coreProperties>
</file>