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CD02-1CEF-41F8-AB9E-0DB811E2F14B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442E-45C3-41A5-9F39-C5FDD58DB3A1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ADC-B945-4C14-8CC5-EC82105D6DC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71B-53F3-42B0-AA16-E70165FE8978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5FFD-3702-4F38-BE30-CB63BDF9040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0B04-210C-4977-89BD-6F65285C3DD5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3037-1A45-4F0A-929D-143364395BA3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EB7-189B-47D2-9CA9-97C1D6FE1E06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BBB5-7AEC-4F67-86E4-D832B94CF60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B2E-68F0-4B32-B404-3E316D50455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3510-4453-4537-A913-A6AF14D29E71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DB9A-AC51-4624-B12B-94770468A164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588"/>
            <a:ext cx="4619625" cy="47879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 smtClean="0"/>
              <a:t>In-order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Keep a plane mirror horizontally at the bottom of the tree and take the projection of all the nodes</a:t>
            </a:r>
            <a:r>
              <a:rPr lang="en-US" dirty="0"/>
              <a:t>.</a:t>
            </a:r>
          </a:p>
          <a:p>
            <a:pPr fontAlgn="base"/>
            <a:endParaRPr lang="en-US" b="1" u="sng" dirty="0" smtClean="0"/>
          </a:p>
          <a:p>
            <a:pPr fontAlgn="base"/>
            <a:r>
              <a:rPr lang="en-US" b="1" u="sng" dirty="0" smtClean="0"/>
              <a:t>Example</a:t>
            </a:r>
            <a:endParaRPr lang="en-US" b="1" u="sng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Consider </a:t>
            </a:r>
            <a:r>
              <a:rPr lang="en-US" dirty="0"/>
              <a:t>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8" name="Picture 7" descr="https://www.gatevidyalay.com/wp-content/uploads/2018/07/Inorder-Traversal-Shortcut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4" y="1398588"/>
            <a:ext cx="5348286" cy="47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1743075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In-order </a:t>
            </a:r>
            <a:r>
              <a:rPr lang="en-US" dirty="0"/>
              <a:t>traversal is used to get infix expression of an expression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Traverse the left sub tree i.e. call </a:t>
            </a:r>
            <a:r>
              <a:rPr lang="en-US" dirty="0" err="1"/>
              <a:t>Postorder</a:t>
            </a:r>
            <a:r>
              <a:rPr lang="en-US" dirty="0"/>
              <a:t> (left sub tree</a:t>
            </a:r>
            <a:r>
              <a:rPr lang="en-US" dirty="0" smtClean="0"/>
              <a:t>)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Traverse the right sub tree i.e. call </a:t>
            </a:r>
            <a:r>
              <a:rPr lang="en-US" dirty="0" err="1"/>
              <a:t>Postorder</a:t>
            </a:r>
            <a:r>
              <a:rPr lang="en-US" dirty="0"/>
              <a:t> (right sub tree</a:t>
            </a:r>
            <a:r>
              <a:rPr lang="en-US" dirty="0" smtClean="0"/>
              <a:t>)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Visit the root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Right </a:t>
            </a:r>
            <a:r>
              <a:rPr lang="en-US" dirty="0"/>
              <a:t>→</a:t>
            </a:r>
            <a:r>
              <a:rPr lang="en-US" b="1" dirty="0"/>
              <a:t> Root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0515601" cy="2085974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Post-order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Pick all </a:t>
            </a:r>
            <a:r>
              <a:rPr lang="en-US" b="1" dirty="0">
                <a:solidFill>
                  <a:srgbClr val="FF0000"/>
                </a:solidFill>
              </a:rPr>
              <a:t>the leftmost leaf nodes one by one.</a:t>
            </a:r>
          </a:p>
          <a:p>
            <a:pPr fontAlgn="base"/>
            <a:r>
              <a:rPr lang="en-US" b="1" u="sng" dirty="0" smtClean="0"/>
              <a:t>Example</a:t>
            </a:r>
            <a:endParaRPr lang="en-US" b="1" u="sng" dirty="0"/>
          </a:p>
          <a:p>
            <a:pPr fontAlgn="base"/>
            <a:r>
              <a:rPr lang="en-US" dirty="0" smtClean="0"/>
              <a:t>Consider </a:t>
            </a:r>
            <a:r>
              <a:rPr lang="en-US" dirty="0"/>
              <a:t>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Post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4575"/>
            <a:ext cx="5181600" cy="390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gatevidyalay.com/wp-content/uploads/2018/07/Postorder-Traversal-Shortcut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319462"/>
            <a:ext cx="5105402" cy="289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7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10515600" cy="38290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</a:t>
            </a:r>
            <a:r>
              <a:rPr lang="en-US" dirty="0" smtClean="0"/>
              <a:t>Post-order </a:t>
            </a:r>
            <a:r>
              <a:rPr lang="en-US" dirty="0"/>
              <a:t>traversal is used to get postfix expression of an expression tree</a:t>
            </a:r>
            <a:r>
              <a:rPr lang="en-US" dirty="0" smtClean="0"/>
              <a:t>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 smtClean="0"/>
              <a:t>Post-order </a:t>
            </a:r>
            <a:r>
              <a:rPr lang="en-US" dirty="0"/>
              <a:t>traversal is used to delete the tree</a:t>
            </a:r>
            <a:r>
              <a:rPr lang="en-US" dirty="0" smtClean="0"/>
              <a:t>. This </a:t>
            </a:r>
            <a:r>
              <a:rPr lang="en-US" dirty="0"/>
              <a:t>is because it deletes the children first and then it deletes the parent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Breadth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319588" cy="5127623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Breadth </a:t>
            </a:r>
            <a:r>
              <a:rPr lang="en-US" dirty="0"/>
              <a:t>First Traversal of a tree prints all the nodes of a tree level by level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Breadth </a:t>
            </a:r>
            <a:r>
              <a:rPr lang="en-US" dirty="0"/>
              <a:t>First Traversal is also called as </a:t>
            </a:r>
            <a:r>
              <a:rPr lang="en-US" b="1" dirty="0"/>
              <a:t>Level Order Traversal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b="1" u="sng" dirty="0" smtClean="0"/>
              <a:t>Example - </a:t>
            </a:r>
            <a:r>
              <a:rPr lang="en-US" dirty="0" smtClean="0"/>
              <a:t>Consider </a:t>
            </a:r>
            <a:r>
              <a:rPr lang="en-US" dirty="0"/>
              <a:t>the following example-</a:t>
            </a:r>
          </a:p>
          <a:p>
            <a:pPr lvl="0" fontAlgn="base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Level-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1228726"/>
            <a:ext cx="6024562" cy="4829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7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Breadth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10515600" cy="38290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Level order traversal is used to print the data in the same order as stored in the array representation of a complete binary tree.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5"/>
            <a:ext cx="4376738" cy="1128710"/>
          </a:xfrm>
        </p:spPr>
        <p:txBody>
          <a:bodyPr>
            <a:normAutofit/>
          </a:bodyPr>
          <a:lstStyle/>
          <a:p>
            <a:pPr fontAlgn="base"/>
            <a:r>
              <a:rPr lang="en-US" sz="1600" b="1" u="sng" dirty="0" smtClean="0"/>
              <a:t>Problem – 1 </a:t>
            </a:r>
          </a:p>
          <a:p>
            <a:pPr fontAlgn="base"/>
            <a:r>
              <a:rPr lang="en-US" sz="1600" b="1" dirty="0"/>
              <a:t>If the binary tree in figure is traversed in </a:t>
            </a:r>
            <a:r>
              <a:rPr lang="en-US" sz="1600" b="1" dirty="0" err="1"/>
              <a:t>inorder</a:t>
            </a:r>
            <a:r>
              <a:rPr lang="en-US" sz="1600" b="1" dirty="0"/>
              <a:t>, then the order in which the nodes will be visited is </a:t>
            </a:r>
            <a:r>
              <a:rPr lang="en-US" sz="1600" b="1" dirty="0" smtClean="0"/>
              <a:t>____?</a:t>
            </a:r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Tree-Traversal-Problem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2728914"/>
            <a:ext cx="4636294" cy="36274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81700" y="1414465"/>
            <a:ext cx="4376738" cy="112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u="sng" dirty="0" smtClean="0"/>
              <a:t>Solution-</a:t>
            </a:r>
            <a:endParaRPr lang="en-US" sz="1600" dirty="0"/>
          </a:p>
          <a:p>
            <a:pPr fontAlgn="base"/>
            <a:r>
              <a:rPr lang="en-US" sz="1600" dirty="0"/>
              <a:t>The </a:t>
            </a:r>
            <a:r>
              <a:rPr lang="en-US" sz="1600" dirty="0" err="1"/>
              <a:t>inorder</a:t>
            </a:r>
            <a:r>
              <a:rPr lang="en-US" sz="1600" dirty="0"/>
              <a:t> traversal will be performed as-</a:t>
            </a:r>
          </a:p>
        </p:txBody>
      </p:sp>
      <p:pic>
        <p:nvPicPr>
          <p:cNvPr id="8" name="Picture 7" descr="https://www.gatevidyalay.com/wp-content/uploads/2018/07/Tree-Traversal-Problem-01-Soluti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1" y="2527300"/>
            <a:ext cx="5372100" cy="364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4376738" cy="2386011"/>
          </a:xfrm>
        </p:spPr>
        <p:txBody>
          <a:bodyPr>
            <a:normAutofit/>
          </a:bodyPr>
          <a:lstStyle/>
          <a:p>
            <a:pPr fontAlgn="base"/>
            <a:r>
              <a:rPr lang="en-US" sz="1600" b="1" u="sng" dirty="0" smtClean="0"/>
              <a:t>Problem – 2 </a:t>
            </a:r>
          </a:p>
          <a:p>
            <a:pPr fontAlgn="base"/>
            <a:r>
              <a:rPr lang="en-US" sz="1600" b="1" dirty="0"/>
              <a:t>Which of the following sequences denotes the </a:t>
            </a:r>
            <a:r>
              <a:rPr lang="en-US" sz="1600" b="1" dirty="0" smtClean="0"/>
              <a:t>post-order </a:t>
            </a:r>
            <a:r>
              <a:rPr lang="en-US" sz="1600" b="1" dirty="0"/>
              <a:t>traversal sequence of the tree shown in figure</a:t>
            </a:r>
            <a:r>
              <a:rPr lang="en-US" sz="1600" b="1" dirty="0" smtClean="0"/>
              <a:t>?</a:t>
            </a:r>
          </a:p>
          <a:p>
            <a:pPr marL="0" lvl="0" indent="0" fontAlgn="base">
              <a:buNone/>
            </a:pPr>
            <a:r>
              <a:rPr lang="en-US" sz="1400" b="1" dirty="0" smtClean="0"/>
              <a:t>     1. FEGCBDBA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2. GCBDAFE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3. GCDBFEA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4. FDEGCBA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Tree-Traversal-Problem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339976"/>
            <a:ext cx="4919662" cy="38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72374" y="1414464"/>
            <a:ext cx="3781425" cy="2814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u="sng" dirty="0" smtClean="0"/>
              <a:t>Solution-</a:t>
            </a:r>
            <a:endParaRPr lang="en-US" sz="1600" b="1" dirty="0"/>
          </a:p>
          <a:p>
            <a:pPr fontAlgn="base"/>
            <a:r>
              <a:rPr lang="en-US" sz="1600" b="1" dirty="0"/>
              <a:t>Perform the </a:t>
            </a:r>
            <a:r>
              <a:rPr lang="en-US" sz="1600" b="1" dirty="0" smtClean="0"/>
              <a:t>post-order </a:t>
            </a:r>
            <a:r>
              <a:rPr lang="en-US" sz="1600" b="1" dirty="0"/>
              <a:t>traversal by plucking all the leftmost leaf nodes one by one</a:t>
            </a:r>
            <a:r>
              <a:rPr lang="en-US" sz="1600" b="1" dirty="0" smtClean="0"/>
              <a:t>.</a:t>
            </a:r>
          </a:p>
          <a:p>
            <a:pPr marL="0" indent="0" fontAlgn="base">
              <a:buNone/>
            </a:pPr>
            <a:endParaRPr lang="en-US" sz="1600" b="1" dirty="0"/>
          </a:p>
          <a:p>
            <a:pPr fontAlgn="base"/>
            <a:r>
              <a:rPr lang="en-US" sz="1600" b="1" dirty="0"/>
              <a:t>Then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Postorder</a:t>
            </a:r>
            <a:r>
              <a:rPr lang="en-US" sz="1600" b="1" dirty="0" smtClean="0"/>
              <a:t> </a:t>
            </a:r>
            <a:r>
              <a:rPr lang="en-US" sz="1600" b="1" dirty="0"/>
              <a:t>Traversal </a:t>
            </a:r>
            <a:r>
              <a:rPr lang="en-US" sz="1600" b="1" dirty="0" smtClean="0"/>
              <a:t>is as follows</a:t>
            </a:r>
          </a:p>
          <a:p>
            <a:pPr marL="0" indent="0" fontAlgn="base">
              <a:buNone/>
            </a:pPr>
            <a:r>
              <a:rPr lang="en-US" sz="1600" b="1" dirty="0" smtClean="0"/>
              <a:t>      </a:t>
            </a:r>
            <a:r>
              <a:rPr lang="en-US" sz="1600" b="1" dirty="0"/>
              <a:t>G , C , D , B , F , E , A</a:t>
            </a:r>
          </a:p>
          <a:p>
            <a:pPr marL="0" indent="0" fontAlgn="base">
              <a:buNone/>
            </a:pPr>
            <a:endParaRPr lang="en-US" sz="1600" b="1" dirty="0"/>
          </a:p>
          <a:p>
            <a:pPr fontAlgn="base"/>
            <a:r>
              <a:rPr lang="en-US" sz="1600" b="1" dirty="0"/>
              <a:t>Thus, Option </a:t>
            </a:r>
            <a:r>
              <a:rPr lang="en-US" sz="1600" b="1" dirty="0" smtClean="0"/>
              <a:t>(3) </a:t>
            </a:r>
            <a:r>
              <a:rPr lang="en-US" sz="1600" b="1" dirty="0"/>
              <a:t>is correct.</a:t>
            </a:r>
          </a:p>
        </p:txBody>
      </p:sp>
    </p:spTree>
    <p:extLst>
      <p:ext uri="{BB962C8B-B14F-4D97-AF65-F5344CB8AC3E}">
        <p14:creationId xmlns:p14="http://schemas.microsoft.com/office/powerpoint/2010/main" val="1464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58"/>
            <a:ext cx="10515600" cy="2571749"/>
          </a:xfrm>
        </p:spPr>
        <p:txBody>
          <a:bodyPr>
            <a:noAutofit/>
          </a:bodyPr>
          <a:lstStyle/>
          <a:p>
            <a:pPr fontAlgn="base"/>
            <a:r>
              <a:rPr lang="en-US" sz="2000" b="1" u="sng" dirty="0" smtClean="0"/>
              <a:t>Problem – 3</a:t>
            </a:r>
          </a:p>
          <a:p>
            <a:pPr fontAlgn="base"/>
            <a:r>
              <a:rPr lang="en-US" sz="2000" b="1" dirty="0"/>
              <a:t>Let LASTPOST, LASTIN, LASTPRE denote the last vertex visited in a </a:t>
            </a:r>
            <a:r>
              <a:rPr lang="en-US" sz="2000" b="1" dirty="0" smtClean="0"/>
              <a:t>post-order</a:t>
            </a:r>
            <a:r>
              <a:rPr lang="en-US" sz="2000" b="1" dirty="0"/>
              <a:t>, </a:t>
            </a:r>
            <a:r>
              <a:rPr lang="en-US" sz="2000" b="1" dirty="0" smtClean="0"/>
              <a:t>in-order </a:t>
            </a:r>
            <a:r>
              <a:rPr lang="en-US" sz="2000" b="1" dirty="0"/>
              <a:t>and preorder traversal respectively of a complete binary tree. Which of the following is always </a:t>
            </a:r>
            <a:r>
              <a:rPr lang="en-US" sz="2000" b="1" dirty="0" smtClean="0"/>
              <a:t>true?</a:t>
            </a:r>
          </a:p>
          <a:p>
            <a:pPr marL="0" indent="0" fontAlgn="base">
              <a:buNone/>
            </a:pPr>
            <a:r>
              <a:rPr lang="en-US" sz="2000" b="1" dirty="0" smtClean="0"/>
              <a:t>     1. LASTIN </a:t>
            </a:r>
            <a:r>
              <a:rPr lang="en-US" sz="2000" b="1" dirty="0"/>
              <a:t>= LASTPOST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2. LASTIN </a:t>
            </a:r>
            <a:r>
              <a:rPr lang="en-US" sz="2000" b="1" dirty="0"/>
              <a:t>= LASTPRE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3. LASTPRE </a:t>
            </a:r>
            <a:r>
              <a:rPr lang="en-US" sz="2000" b="1" dirty="0"/>
              <a:t>= LASTPOST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4. None </a:t>
            </a:r>
            <a:r>
              <a:rPr lang="en-US" sz="2000" b="1" dirty="0"/>
              <a:t>of these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8100" y="2945213"/>
            <a:ext cx="3695700" cy="3126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u="sng" dirty="0" smtClean="0"/>
              <a:t>Solution</a:t>
            </a:r>
            <a:endParaRPr lang="en-US" sz="2000" b="1" dirty="0"/>
          </a:p>
          <a:p>
            <a:pPr fontAlgn="base"/>
            <a:r>
              <a:rPr lang="en-US" sz="2000" b="1" dirty="0"/>
              <a:t>Consider the following complete binary </a:t>
            </a:r>
            <a:r>
              <a:rPr lang="en-US" sz="2000" b="1" dirty="0" smtClean="0"/>
              <a:t>tree-</a:t>
            </a:r>
          </a:p>
          <a:p>
            <a:pPr fontAlgn="base"/>
            <a:r>
              <a:rPr lang="en-US" sz="2000" b="1" dirty="0" smtClean="0"/>
              <a:t>Pre-order </a:t>
            </a:r>
            <a:r>
              <a:rPr lang="en-US" sz="2000" b="1" dirty="0"/>
              <a:t>Traversal  : B , A , E</a:t>
            </a:r>
          </a:p>
          <a:p>
            <a:pPr fontAlgn="base"/>
            <a:r>
              <a:rPr lang="en-US" sz="2000" b="1" dirty="0" smtClean="0"/>
              <a:t>In-order </a:t>
            </a:r>
            <a:r>
              <a:rPr lang="en-US" sz="2000" b="1" dirty="0"/>
              <a:t>Traversal     : B , A , E</a:t>
            </a:r>
          </a:p>
          <a:p>
            <a:pPr fontAlgn="base"/>
            <a:r>
              <a:rPr lang="en-US" sz="2000" b="1" dirty="0" smtClean="0"/>
              <a:t>Post-order </a:t>
            </a:r>
            <a:r>
              <a:rPr lang="en-US" sz="2000" b="1" dirty="0"/>
              <a:t>Traversal : B , E , </a:t>
            </a:r>
            <a:r>
              <a:rPr lang="en-US" sz="2000" b="1" dirty="0" smtClean="0"/>
              <a:t>A</a:t>
            </a:r>
            <a:endParaRPr lang="en-US" sz="2000" b="1" dirty="0"/>
          </a:p>
          <a:p>
            <a:pPr fontAlgn="base"/>
            <a:r>
              <a:rPr lang="en-US" sz="2000" b="1" dirty="0"/>
              <a:t>Clearly, LASTIN = LASTPRE.</a:t>
            </a:r>
          </a:p>
          <a:p>
            <a:pPr fontAlgn="base"/>
            <a:r>
              <a:rPr lang="en-US" sz="2000" b="1" dirty="0"/>
              <a:t>Thus, Option </a:t>
            </a:r>
            <a:r>
              <a:rPr lang="en-US" sz="2000" b="1" dirty="0" smtClean="0"/>
              <a:t>(2) </a:t>
            </a:r>
            <a:r>
              <a:rPr lang="en-US" sz="2000" b="1" dirty="0"/>
              <a:t>is correct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8" name="Picture 7" descr="https://www.gatevidyalay.com/wp-content/uploads/2018/07/Tree-Traversal-Problem-03-Sol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659458"/>
            <a:ext cx="3086100" cy="3020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sz="8000" b="1" i="1" dirty="0" smtClean="0">
                <a:latin typeface="Baskerville Old Face" panose="02020602080505020303" pitchFamily="18" charset="0"/>
              </a:rPr>
              <a:t>Binary Trees Traversals</a:t>
            </a:r>
            <a:endParaRPr lang="en-US" sz="80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https://www.gatevidyalay.com/tree-traversal-binary-tree-traversal/</a:t>
            </a:r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3705226" cy="2771773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Problem – 4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dirty="0" smtClean="0"/>
              <a:t>Which </a:t>
            </a:r>
            <a:r>
              <a:rPr lang="en-US" sz="2400" dirty="0"/>
              <a:t>of the following binary trees has its </a:t>
            </a:r>
            <a:r>
              <a:rPr lang="en-US" sz="2400" dirty="0" smtClean="0"/>
              <a:t>in-order </a:t>
            </a:r>
            <a:r>
              <a:rPr lang="en-US" sz="2400" dirty="0"/>
              <a:t>and preorder traversals as BCAD and ABCD respectively-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39453"/>
            <a:ext cx="3164680" cy="93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1" u="sng" dirty="0" smtClean="0"/>
              <a:t>Solution</a:t>
            </a:r>
            <a:endParaRPr lang="en-US" sz="2400" b="1" dirty="0"/>
          </a:p>
          <a:p>
            <a:pPr fontAlgn="base"/>
            <a:r>
              <a:rPr lang="en-US" sz="2400" dirty="0"/>
              <a:t>Option (D) is correct</a:t>
            </a:r>
            <a:endParaRPr lang="en-US" sz="2400" b="1" dirty="0"/>
          </a:p>
        </p:txBody>
      </p:sp>
      <p:pic>
        <p:nvPicPr>
          <p:cNvPr id="9" name="Picture 8" descr="https://www.gatevidyalay.com/wp-content/uploads/2018/07/Tree-Traversal-Problem-04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0" y="1414466"/>
            <a:ext cx="6338890" cy="4800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9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28726"/>
            <a:ext cx="4719638" cy="512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 </a:t>
            </a:r>
            <a:r>
              <a:rPr lang="en-US" dirty="0"/>
              <a:t>Traversal refers to the process of visiting each node in a tree data structure exactly once</a:t>
            </a:r>
            <a:r>
              <a:rPr lang="en-US" dirty="0" smtClean="0"/>
              <a:t>.</a:t>
            </a:r>
          </a:p>
          <a:p>
            <a:r>
              <a:rPr lang="en-US" dirty="0"/>
              <a:t>Various tree traversal techniques </a:t>
            </a:r>
            <a:r>
              <a:rPr lang="en-US" dirty="0" smtClean="0"/>
              <a:t>are –</a:t>
            </a:r>
          </a:p>
          <a:p>
            <a:endParaRPr lang="en-US" dirty="0" smtClean="0"/>
          </a:p>
          <a:p>
            <a:r>
              <a:rPr lang="en-US" dirty="0" smtClean="0"/>
              <a:t>Depth First Traversal</a:t>
            </a:r>
          </a:p>
          <a:p>
            <a:pPr lvl="1"/>
            <a:r>
              <a:rPr lang="en-US" dirty="0" smtClean="0"/>
              <a:t>Preorder Traversal</a:t>
            </a:r>
          </a:p>
          <a:p>
            <a:pPr lvl="1"/>
            <a:r>
              <a:rPr lang="en-US" dirty="0" smtClean="0"/>
              <a:t>In-order Traversal</a:t>
            </a:r>
          </a:p>
          <a:p>
            <a:pPr lvl="1"/>
            <a:r>
              <a:rPr lang="en-US" dirty="0" smtClean="0"/>
              <a:t>Post-order Traversal</a:t>
            </a:r>
          </a:p>
          <a:p>
            <a:r>
              <a:rPr lang="en-US" dirty="0" smtClean="0"/>
              <a:t>Breadth First Traversal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7" name="Picture 6" descr="https://www.gatevidyalay.com/wp-content/uploads/2018/07/Tree-Traversal-Techniqu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27956"/>
            <a:ext cx="5629275" cy="4729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Depth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Depth First </a:t>
            </a:r>
            <a:r>
              <a:rPr lang="en-US" b="1" u="sng" dirty="0" smtClean="0"/>
              <a:t>Traversal-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Following three traversal techniques fall under Depth First </a:t>
            </a:r>
            <a:r>
              <a:rPr lang="en-US" dirty="0" smtClean="0"/>
              <a:t>Traversal-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Preorder Traversal</a:t>
            </a:r>
          </a:p>
          <a:p>
            <a:pPr lvl="0" fontAlgn="base"/>
            <a:r>
              <a:rPr lang="en-US" dirty="0" smtClean="0"/>
              <a:t>In-order </a:t>
            </a:r>
            <a:r>
              <a:rPr lang="en-US" dirty="0"/>
              <a:t>Traversal</a:t>
            </a:r>
          </a:p>
          <a:p>
            <a:pPr lvl="0" fontAlgn="base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Visit the </a:t>
            </a:r>
            <a:r>
              <a:rPr lang="en-US" dirty="0" smtClean="0"/>
              <a:t>root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left sub tree i.e. call Preorder (left sub tree</a:t>
            </a:r>
            <a:r>
              <a:rPr lang="en-US" dirty="0" smtClean="0"/>
              <a:t>)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right sub tree i.e. call Preorder (right sub tree)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/>
              <a:t>Root </a:t>
            </a:r>
            <a:r>
              <a:rPr lang="en-US" dirty="0"/>
              <a:t>→</a:t>
            </a:r>
            <a:r>
              <a:rPr lang="en-US" b="1" dirty="0"/>
              <a:t> Left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600" cy="165734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u="sng" dirty="0" smtClean="0"/>
              <a:t>Preorder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  <a:r>
              <a:rPr lang="en-US" dirty="0"/>
              <a:t>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Traverse the entire tree starting from the root node keeping yourself to the left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fontAlgn="base"/>
            <a:r>
              <a:rPr lang="en-US" b="1" u="sng" dirty="0"/>
              <a:t>Example</a:t>
            </a:r>
          </a:p>
          <a:p>
            <a:pPr fontAlgn="base"/>
            <a:r>
              <a:rPr lang="en-US" dirty="0"/>
              <a:t>Consider 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Pre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2886075"/>
            <a:ext cx="4638675" cy="332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gatevidyalay.com/wp-content/uploads/2018/07/Preorder-Traversal-Shortcut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886075"/>
            <a:ext cx="4981575" cy="332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31432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Preorder traversal is used to get prefix expression of an expression tree</a:t>
            </a:r>
            <a:r>
              <a:rPr lang="en-US" dirty="0" smtClean="0"/>
              <a:t>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Preorder traversal is used to create a copy of the tree.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Traverse the left sub tree i.e. call </a:t>
            </a:r>
            <a:r>
              <a:rPr lang="en-US" dirty="0" err="1"/>
              <a:t>Inorder</a:t>
            </a:r>
            <a:r>
              <a:rPr lang="en-US" dirty="0"/>
              <a:t> (left sub tree</a:t>
            </a:r>
            <a:r>
              <a:rPr lang="en-US" dirty="0" smtClean="0"/>
              <a:t>)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Visit the </a:t>
            </a:r>
            <a:r>
              <a:rPr lang="en-US" dirty="0" smtClean="0"/>
              <a:t>root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right sub tree i.e. call </a:t>
            </a:r>
            <a:r>
              <a:rPr lang="en-US" dirty="0" err="1"/>
              <a:t>Inorder</a:t>
            </a:r>
            <a:r>
              <a:rPr lang="en-US" dirty="0"/>
              <a:t> (right sub tree)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514</Words>
  <Application>Microsoft Office PowerPoint</Application>
  <PresentationFormat>Widescreen</PresentationFormat>
  <Paragraphs>185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Baskerville Old Face</vt:lpstr>
      <vt:lpstr>Blackadder ITC</vt:lpstr>
      <vt:lpstr>Calibri</vt:lpstr>
      <vt:lpstr>Calibri Light</vt:lpstr>
      <vt:lpstr>Office Theme</vt:lpstr>
      <vt:lpstr>Second Year B. Tech.  Advanced Data Structures (CS228)</vt:lpstr>
      <vt:lpstr>Unit – 1 Trees Binary Trees Traversals</vt:lpstr>
      <vt:lpstr>Binary Tree</vt:lpstr>
      <vt:lpstr>Binary Tree Traversals</vt:lpstr>
      <vt:lpstr>Depth First Traversals</vt:lpstr>
      <vt:lpstr>Pre-Order Traversals</vt:lpstr>
      <vt:lpstr>Pre-Order Traversals</vt:lpstr>
      <vt:lpstr>Pre-Order Traversals</vt:lpstr>
      <vt:lpstr>In-Order Traversals</vt:lpstr>
      <vt:lpstr>In-Order Traversals</vt:lpstr>
      <vt:lpstr>In-Order Traversals</vt:lpstr>
      <vt:lpstr>Post-Order Traversals</vt:lpstr>
      <vt:lpstr>Post-Order Traversals</vt:lpstr>
      <vt:lpstr>Post-Order Traversals</vt:lpstr>
      <vt:lpstr>Breadth First Traversals</vt:lpstr>
      <vt:lpstr>Breadth First Traversals</vt:lpstr>
      <vt:lpstr>Problems on Tree Traversals</vt:lpstr>
      <vt:lpstr>Problems on Tree Traversals</vt:lpstr>
      <vt:lpstr>Problems on Tree Traversals</vt:lpstr>
      <vt:lpstr>Problems on Tree Traversals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37</cp:revision>
  <dcterms:created xsi:type="dcterms:W3CDTF">2020-12-11T07:25:14Z</dcterms:created>
  <dcterms:modified xsi:type="dcterms:W3CDTF">2021-01-14T05:07:46Z</dcterms:modified>
</cp:coreProperties>
</file>