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82" r:id="rId5"/>
    <p:sldId id="265" r:id="rId6"/>
    <p:sldId id="283" r:id="rId7"/>
    <p:sldId id="284" r:id="rId8"/>
    <p:sldId id="285" r:id="rId9"/>
    <p:sldId id="28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3973-0A88-4268-93B0-D91ED5E3542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92D8-1D8D-48EC-8B9C-FC35406A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2236-18E7-4DE0-8B5F-6D2224FC72DF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B22-68B6-4A12-9636-9A28AAB9CF00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4D4C-9B40-4D7A-BA97-8F310B5B28B6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4ED6-99CA-4AA4-89C1-DA0CFE6AC7F4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FDC0-8E10-4FC6-B421-C2C12AC100AC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8F1D-C202-455F-9686-7582D26F5C94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2C5E-8A2A-4906-AD60-C93D721C46A1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B6B1-5602-4005-8AB3-15103C2AA858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7BB9-9621-431C-9AE1-18CE36382831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41E-ACD9-46C3-B342-5CE6A084B168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EF2-5B03-413E-9C97-30DA7A563A01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5901-118C-4833-B5B4-3C5D3ED21F35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913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1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11500" b="1" i="1" dirty="0" smtClean="0">
                <a:latin typeface="Baskerville Old Face" panose="02020602080505020303" pitchFamily="18" charset="0"/>
              </a:rPr>
              <a:t>Trees</a:t>
            </a:r>
            <a:br>
              <a:rPr lang="en-US" sz="11500" b="1" i="1" dirty="0" smtClean="0">
                <a:latin typeface="Baskerville Old Face" panose="02020602080505020303" pitchFamily="18" charset="0"/>
              </a:rPr>
            </a:br>
            <a:r>
              <a:rPr lang="en-US" b="1" i="1" dirty="0" smtClean="0">
                <a:latin typeface="Baskerville Old Face" panose="02020602080505020303" pitchFamily="18" charset="0"/>
              </a:rPr>
              <a:t>Binary Search Tree (BST) and its Construction</a:t>
            </a:r>
            <a:endParaRPr lang="en-US" sz="66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www.gatevidyalay.com/inary-search-tree-data-structures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Tree</a:t>
            </a:r>
          </a:p>
          <a:p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tree is a special tree data structure in which each node can have at most 2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dirty="0"/>
              <a:t>Thus, in a binary tree</a:t>
            </a:r>
            <a:r>
              <a:rPr lang="en-US" dirty="0" smtClean="0"/>
              <a:t>, Each </a:t>
            </a:r>
            <a:r>
              <a:rPr lang="en-US" dirty="0"/>
              <a:t>node has either 0 child or 1 child or 2 children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 dirty="0"/>
          </a:p>
        </p:txBody>
      </p:sp>
      <p:pic>
        <p:nvPicPr>
          <p:cNvPr id="6" name="Picture 5" descr="https://www.gatevidyalay.com/wp-content/uploads/2018/07/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28726"/>
            <a:ext cx="5529263" cy="494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Search Tree</a:t>
            </a:r>
            <a:endParaRPr lang="en-US" dirty="0" smtClean="0"/>
          </a:p>
          <a:p>
            <a:r>
              <a:rPr lang="en-US" dirty="0"/>
              <a:t>Binary Search Tree is a special kind of binary tree in which nodes are arranged in a specific order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In a binary search tree (BST), each node contains-</a:t>
            </a:r>
          </a:p>
          <a:p>
            <a:pPr lvl="1" fontAlgn="base"/>
            <a:r>
              <a:rPr lang="en-US" dirty="0"/>
              <a:t>Only smaller values in its left sub tree</a:t>
            </a:r>
          </a:p>
          <a:p>
            <a:pPr lvl="1" fontAlgn="base"/>
            <a:r>
              <a:rPr lang="en-US" dirty="0"/>
              <a:t>Only larger values in its right sub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 dirty="0"/>
          </a:p>
        </p:txBody>
      </p:sp>
      <p:pic>
        <p:nvPicPr>
          <p:cNvPr id="7" name="Picture 6" descr="https://www.gatevidyalay.com/wp-content/uploads/2018/07/Binary-Search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1528763"/>
            <a:ext cx="5576888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515599" cy="512762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Let us understand the construction of a binary search tree using the following example-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u="sng" dirty="0"/>
              <a:t>Example-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Construct a Binary Search Tree (BST) for the following sequence of </a:t>
            </a:r>
            <a:r>
              <a:rPr lang="en-US" dirty="0" smtClean="0"/>
              <a:t>numbers - 50</a:t>
            </a:r>
            <a:r>
              <a:rPr lang="en-US" dirty="0"/>
              <a:t>, 70, 60, 20, 90, 10, 40, 100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When elements are given in a sequence,</a:t>
            </a:r>
          </a:p>
          <a:p>
            <a:pPr lvl="1" fontAlgn="base"/>
            <a:r>
              <a:rPr lang="en-US" dirty="0"/>
              <a:t>Always consider the first element as the root node.</a:t>
            </a:r>
          </a:p>
          <a:p>
            <a:pPr lvl="1" fontAlgn="base"/>
            <a:r>
              <a:rPr lang="en-US" dirty="0"/>
              <a:t>Consider the given elements and insert them in the BST one by 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7"/>
            <a:ext cx="10515599" cy="138020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Construction of BST for input :- </a:t>
            </a:r>
            <a:r>
              <a:rPr lang="en-US" dirty="0">
                <a:solidFill>
                  <a:srgbClr val="FF0000"/>
                </a:solidFill>
              </a:rPr>
              <a:t>50, 70, 60, 20, </a:t>
            </a:r>
            <a:r>
              <a:rPr lang="en-US" dirty="0"/>
              <a:t>90, 10, 40, </a:t>
            </a:r>
            <a:r>
              <a:rPr lang="en-US" dirty="0" smtClean="0"/>
              <a:t>100</a:t>
            </a:r>
            <a:endParaRPr lang="en-US" dirty="0"/>
          </a:p>
          <a:p>
            <a:pPr fontAlgn="base"/>
            <a:endParaRPr lang="en-US" sz="20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Insert 50 –</a:t>
            </a:r>
          </a:p>
          <a:p>
            <a:pPr fontAlgn="base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 dirty="0"/>
          </a:p>
        </p:txBody>
      </p:sp>
      <p:pic>
        <p:nvPicPr>
          <p:cNvPr id="6" name="Picture 5" descr="https://www.gatevidyalay.com/wp-content/uploads/2018/07/Binary-Search-Tree-Construction-Step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2208884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62037" y="3025653"/>
            <a:ext cx="4724401" cy="120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b="1" u="sng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b="1" u="sng" dirty="0" smtClean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70 -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70 &gt; 50, so insert 70 to the right of 50.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www.gatevidyalay.com/wp-content/uploads/2018/07/Binary-Search-Tree-Construction-Step-0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2447863"/>
            <a:ext cx="15430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062037" y="4515521"/>
            <a:ext cx="4724401" cy="139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b="1" u="sng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b="1" u="sng" dirty="0" smtClean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60 -</a:t>
            </a:r>
            <a:endParaRPr lang="en-US" sz="16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60 &gt; 50, so insert 60 to the right of 50.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 &lt; 70, so insert 60 to the left of 70.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https://www.gatevidyalay.com/wp-content/uploads/2018/07/Binary-Search-Tree-Construction-Step-0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250129"/>
            <a:ext cx="15430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7167561" y="2085975"/>
            <a:ext cx="4186238" cy="150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b="1" u="sng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20-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20 &lt; 50, so insert 20 to the left of 50.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https://www.gatevidyalay.com/wp-content/uploads/2018/07/Binary-Search-Tree-Construction-Step-0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4068510"/>
            <a:ext cx="3024187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5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7"/>
            <a:ext cx="10515599" cy="55721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Construction of BST for input :- 50, 70, 60, 20, </a:t>
            </a:r>
            <a:r>
              <a:rPr lang="en-US" dirty="0">
                <a:solidFill>
                  <a:srgbClr val="FF0000"/>
                </a:solidFill>
              </a:rPr>
              <a:t>90, 10</a:t>
            </a:r>
            <a:r>
              <a:rPr lang="en-US" dirty="0"/>
              <a:t>, 40, 100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2081763"/>
            <a:ext cx="4819650" cy="1580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b="1" u="sng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90-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90 &gt; 50, so insert 90 to the right of 50.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90 &gt; 70, so insert 90 to the right of 70.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https://www.gatevidyalay.com/wp-content/uploads/2018/07/Binary-Search-Tree-Construction-Step-0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055"/>
            <a:ext cx="4819650" cy="2168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6310312" y="2081763"/>
            <a:ext cx="5043487" cy="1580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b="1" u="sng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10-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10 &lt; 50, so insert 10 to the left of 50.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10 &lt; 20, so insert 10 to the left of 20.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https://www.gatevidyalay.com/wp-content/uploads/2018/07/Binary-Search-Tree-Construction-Step-0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1" y="4047055"/>
            <a:ext cx="5043487" cy="2168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7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7"/>
            <a:ext cx="10515599" cy="55721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Construction of BST for input :- 50, 70, 60, 20, 90, 10, </a:t>
            </a:r>
            <a:r>
              <a:rPr lang="en-US" dirty="0">
                <a:solidFill>
                  <a:srgbClr val="FF0000"/>
                </a:solidFill>
              </a:rPr>
              <a:t>40, 100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98640"/>
            <a:ext cx="4805363" cy="1580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b="1" u="sng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40-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40 &lt; 50, so insert 40 to the left of 50.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 &gt; 20, so insert 40 to the right of 20.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https://www.gatevidyalay.com/wp-content/uploads/2018/07/Binary-Search-Tree-Construction-Step-0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670056"/>
            <a:ext cx="4219577" cy="23256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095999" y="1785939"/>
            <a:ext cx="5119688" cy="195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2000" b="1" u="sng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100-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100 &gt; 50, so insert 100 to the right of 50.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100 &gt; 70, so insert 100 to the right of 70.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100 &gt; 90, so insert 100 to the right of 90.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https://www.gatevidyalay.com/wp-content/uploads/2018/07/Binary-Search-Tree-Construction-Step-08-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2" y="3915020"/>
            <a:ext cx="5710237" cy="2332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6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7"/>
            <a:ext cx="10515599" cy="55721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Final BST </a:t>
            </a:r>
            <a:r>
              <a:rPr lang="en-US" dirty="0"/>
              <a:t>for input :- 50, 70, 60, 20, 90, 10, 40, 100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https://www.gatevidyalay.com/inary-search-tree-data-structures</a:t>
            </a:r>
            <a:endParaRPr lang="en-US" dirty="0"/>
          </a:p>
        </p:txBody>
      </p:sp>
      <p:pic>
        <p:nvPicPr>
          <p:cNvPr id="16" name="Picture 15" descr="https://www.gatevidyalay.com/wp-content/uploads/2018/07/Binary-Search-Tree-Construction-Step-08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3100"/>
            <a:ext cx="10291763" cy="4304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5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300</Words>
  <Application>Microsoft Office PowerPoint</Application>
  <PresentationFormat>Widescreen</PresentationFormat>
  <Paragraphs>85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Baskerville Old Face</vt:lpstr>
      <vt:lpstr>Blackadder ITC</vt:lpstr>
      <vt:lpstr>Calibri</vt:lpstr>
      <vt:lpstr>Calibri Light</vt:lpstr>
      <vt:lpstr>Symbol</vt:lpstr>
      <vt:lpstr>Times New Roman</vt:lpstr>
      <vt:lpstr>Office Theme</vt:lpstr>
      <vt:lpstr>Second Year B. Tech.  Advanced Data Structures (CS228)</vt:lpstr>
      <vt:lpstr>Unit – 1 Trees Binary Search Tree (BST) and its Construction</vt:lpstr>
      <vt:lpstr>Binary Tree</vt:lpstr>
      <vt:lpstr>Binary Search Tree</vt:lpstr>
      <vt:lpstr>Binary Search Tree Construction</vt:lpstr>
      <vt:lpstr>Binary Search Tree Construction</vt:lpstr>
      <vt:lpstr>Binary Search Tree Construction</vt:lpstr>
      <vt:lpstr>Binary Search Tree Construction</vt:lpstr>
      <vt:lpstr>Binary Search Tree Construction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44</cp:revision>
  <dcterms:created xsi:type="dcterms:W3CDTF">2020-12-11T07:25:14Z</dcterms:created>
  <dcterms:modified xsi:type="dcterms:W3CDTF">2021-01-14T05:59:47Z</dcterms:modified>
</cp:coreProperties>
</file>