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62" r:id="rId4"/>
    <p:sldId id="263" r:id="rId5"/>
    <p:sldId id="264" r:id="rId6"/>
    <p:sldId id="268" r:id="rId7"/>
    <p:sldId id="269" r:id="rId8"/>
    <p:sldId id="257" r:id="rId9"/>
    <p:sldId id="258" r:id="rId10"/>
    <p:sldId id="259" r:id="rId11"/>
    <p:sldId id="260" r:id="rId12"/>
    <p:sldId id="265" r:id="rId13"/>
    <p:sldId id="267" r:id="rId14"/>
    <p:sldId id="266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3630-FD5F-4AF4-BCC6-19EDADD813FC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687E-C933-4533-B36F-FE20BF6411D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3630-FD5F-4AF4-BCC6-19EDADD813FC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687E-C933-4533-B36F-FE20BF641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3630-FD5F-4AF4-BCC6-19EDADD813FC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687E-C933-4533-B36F-FE20BF641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3630-FD5F-4AF4-BCC6-19EDADD813FC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687E-C933-4533-B36F-FE20BF641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3630-FD5F-4AF4-BCC6-19EDADD813FC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687E-C933-4533-B36F-FE20BF6411DA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3630-FD5F-4AF4-BCC6-19EDADD813FC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687E-C933-4533-B36F-FE20BF641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3630-FD5F-4AF4-BCC6-19EDADD813FC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687E-C933-4533-B36F-FE20BF641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3630-FD5F-4AF4-BCC6-19EDADD813FC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687E-C933-4533-B36F-FE20BF641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3630-FD5F-4AF4-BCC6-19EDADD813FC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687E-C933-4533-B36F-FE20BF641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3630-FD5F-4AF4-BCC6-19EDADD813FC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2687E-C933-4533-B36F-FE20BF6411DA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33630-FD5F-4AF4-BCC6-19EDADD813FC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842687E-C933-4533-B36F-FE20BF6411DA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C433630-FD5F-4AF4-BCC6-19EDADD813FC}" type="datetimeFigureOut">
              <a:rPr lang="en-GB" smtClean="0"/>
              <a:t>02/01/2024</a:t>
            </a:fld>
            <a:endParaRPr lang="en-GB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842687E-C933-4533-B36F-FE20BF6411DA}" type="slidenum">
              <a:rPr lang="en-GB" smtClean="0"/>
              <a:t>‹#›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94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24712"/>
          </a:xfrm>
        </p:spPr>
        <p:txBody>
          <a:bodyPr/>
          <a:lstStyle/>
          <a:p>
            <a:r>
              <a:rPr lang="en-GB" dirty="0" smtClean="0"/>
              <a:t>Question 3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17" t="19519" r="11934" b="13265"/>
          <a:stretch/>
        </p:blipFill>
        <p:spPr bwMode="auto">
          <a:xfrm>
            <a:off x="467544" y="1772816"/>
            <a:ext cx="3553906" cy="46097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4716016" y="1700808"/>
            <a:ext cx="4427984" cy="1872208"/>
          </a:xfrm>
          <a:prstGeom prst="rect">
            <a:avLst/>
          </a:prstGeom>
        </p:spPr>
        <p:txBody>
          <a:bodyPr vert="horz"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GB" b="1" dirty="0" smtClean="0"/>
              <a:t>Stacked Column visual</a:t>
            </a:r>
          </a:p>
          <a:p>
            <a:r>
              <a:rPr lang="en-GB" dirty="0" smtClean="0"/>
              <a:t>X-axis-Customer ID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(Null valued already Filtered)</a:t>
            </a:r>
          </a:p>
          <a:p>
            <a:r>
              <a:rPr lang="en-GB" dirty="0" smtClean="0"/>
              <a:t>Y-axis-Revenue</a:t>
            </a:r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Font typeface="Wingdings 2"/>
              <a:buNone/>
            </a:pP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788024" y="3933056"/>
            <a:ext cx="3970784" cy="16561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GB" b="1" dirty="0" smtClean="0"/>
              <a:t>Filter</a:t>
            </a:r>
          </a:p>
          <a:p>
            <a:r>
              <a:rPr lang="en-GB" dirty="0" smtClean="0"/>
              <a:t>Top 10 Customers</a:t>
            </a:r>
          </a:p>
          <a:p>
            <a:endParaRPr lang="en-GB" dirty="0" smtClean="0"/>
          </a:p>
          <a:p>
            <a:pPr marL="0" indent="0">
              <a:buFont typeface="Wingdings 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595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Question 3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6" t="19408" r="25460" b="6690"/>
          <a:stretch/>
        </p:blipFill>
        <p:spPr bwMode="auto">
          <a:xfrm>
            <a:off x="603504" y="2121407"/>
            <a:ext cx="6272784" cy="4343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686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 - Visual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Top customers which are highest Revenue provider for our Organization, which are precious to us.</a:t>
            </a:r>
          </a:p>
          <a:p>
            <a:r>
              <a:rPr lang="en-GB" dirty="0" smtClean="0"/>
              <a:t>Teams can track their purchasing habits</a:t>
            </a:r>
          </a:p>
          <a:p>
            <a:r>
              <a:rPr lang="en-GB" dirty="0" smtClean="0"/>
              <a:t>Teams can ask for their Positive feedback and it can be used as a great influence for other buyers.</a:t>
            </a:r>
          </a:p>
          <a:p>
            <a:r>
              <a:rPr lang="en-GB" dirty="0" smtClean="0"/>
              <a:t>Company can provide them good offers and sponsorship for marketing purpose.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76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Question 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6" t="10585" r="1701" b="12440"/>
          <a:stretch/>
        </p:blipFill>
        <p:spPr bwMode="auto">
          <a:xfrm>
            <a:off x="125379" y="1916832"/>
            <a:ext cx="8986597" cy="45365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1043608" y="4797152"/>
            <a:ext cx="4320480" cy="129614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GB" dirty="0" smtClean="0"/>
              <a:t>Bubble colour is modified to Gradient according to Revenue</a:t>
            </a:r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Font typeface="Wingdings 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36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806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Question 4</a:t>
            </a:r>
            <a:endParaRPr lang="en-GB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" t="21168" r="30644" b="7079"/>
          <a:stretch/>
        </p:blipFill>
        <p:spPr bwMode="auto">
          <a:xfrm>
            <a:off x="284664" y="1572760"/>
            <a:ext cx="8640960" cy="5136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3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asked in question there is no need to Zoom /Hover or Click to observe the Comparative study of Revenue generation across the Countries.</a:t>
            </a:r>
          </a:p>
          <a:p>
            <a:r>
              <a:rPr lang="en-GB" dirty="0" smtClean="0"/>
              <a:t>Green- Highest, Yellow- Moderate and Red coloured countries are Lowest in Revenue Generation.</a:t>
            </a:r>
          </a:p>
          <a:p>
            <a:r>
              <a:rPr lang="en-GB" dirty="0" smtClean="0"/>
              <a:t>We can study suitable areas for further expansion for our organization.</a:t>
            </a:r>
          </a:p>
          <a:p>
            <a:r>
              <a:rPr lang="en-GB" dirty="0" smtClean="0"/>
              <a:t>Which continent needs highest  and lowest efforts can also be tracked.</a:t>
            </a: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 - Visual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3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47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Filtering and Adding Column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70278" y="1935163"/>
            <a:ext cx="7803443" cy="438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60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Question 1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71" t="18095" r="13854" b="11106"/>
          <a:stretch/>
        </p:blipFill>
        <p:spPr bwMode="auto">
          <a:xfrm>
            <a:off x="372712" y="1700808"/>
            <a:ext cx="3813048" cy="4855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716016" y="1700808"/>
            <a:ext cx="3970784" cy="16561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b="1" dirty="0" smtClean="0"/>
              <a:t>Line visual</a:t>
            </a:r>
          </a:p>
          <a:p>
            <a:r>
              <a:rPr lang="en-GB" dirty="0" smtClean="0"/>
              <a:t>X-axis-Invoice date</a:t>
            </a:r>
          </a:p>
          <a:p>
            <a:r>
              <a:rPr lang="en-GB" dirty="0" smtClean="0"/>
              <a:t>Y-axis-Revenue</a:t>
            </a:r>
          </a:p>
          <a:p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4788024" y="3933056"/>
            <a:ext cx="3970784" cy="16561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GB" b="1" dirty="0" smtClean="0"/>
              <a:t>Filter</a:t>
            </a:r>
          </a:p>
          <a:p>
            <a:r>
              <a:rPr lang="en-GB" dirty="0" smtClean="0"/>
              <a:t>Year -2011</a:t>
            </a:r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Font typeface="Wingdings 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023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682" y="356616"/>
            <a:ext cx="8229600" cy="1143000"/>
          </a:xfrm>
        </p:spPr>
        <p:txBody>
          <a:bodyPr/>
          <a:lstStyle/>
          <a:p>
            <a:r>
              <a:rPr lang="en-GB" dirty="0" smtClean="0"/>
              <a:t>Question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4" t="18066" r="26392" b="7903"/>
          <a:stretch/>
        </p:blipFill>
        <p:spPr bwMode="auto">
          <a:xfrm>
            <a:off x="358218" y="1499616"/>
            <a:ext cx="8509317" cy="5076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57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 – Visual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By studying Revenue of year 2011 month by month we can predict next year.</a:t>
            </a:r>
          </a:p>
          <a:p>
            <a:r>
              <a:rPr lang="en-GB" dirty="0" smtClean="0"/>
              <a:t>Study of seasonal sale can be predicted.</a:t>
            </a:r>
          </a:p>
          <a:p>
            <a:r>
              <a:rPr lang="en-GB" dirty="0" smtClean="0"/>
              <a:t>Month by month Sale will explain need of Stock maintenance.</a:t>
            </a:r>
          </a:p>
          <a:p>
            <a:r>
              <a:rPr lang="en-GB" dirty="0" smtClean="0"/>
              <a:t> Some month viz. Feb-April-Dec are at lower site and need more efforts 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22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Question 2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37" t="13725" r="11238" b="13476"/>
          <a:stretch/>
        </p:blipFill>
        <p:spPr bwMode="auto">
          <a:xfrm>
            <a:off x="611560" y="1484784"/>
            <a:ext cx="3465576" cy="49926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 txBox="1">
            <a:spLocks/>
          </p:cNvSpPr>
          <p:nvPr/>
        </p:nvSpPr>
        <p:spPr>
          <a:xfrm>
            <a:off x="4716016" y="1700808"/>
            <a:ext cx="3970784" cy="1872208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GB" b="1" dirty="0" smtClean="0"/>
              <a:t>Stacked Column visual</a:t>
            </a:r>
          </a:p>
          <a:p>
            <a:r>
              <a:rPr lang="en-GB" dirty="0" smtClean="0"/>
              <a:t>X-axis-Country</a:t>
            </a:r>
          </a:p>
          <a:p>
            <a:r>
              <a:rPr lang="en-GB" dirty="0" smtClean="0"/>
              <a:t>Y-axis-Revenue</a:t>
            </a:r>
          </a:p>
          <a:p>
            <a:r>
              <a:rPr lang="en-GB" dirty="0" smtClean="0"/>
              <a:t>Y-axis-Quantity</a:t>
            </a:r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Font typeface="Wingdings 2"/>
              <a:buNone/>
            </a:pP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788024" y="3933056"/>
            <a:ext cx="3970784" cy="165618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/>
              <a:buNone/>
            </a:pPr>
            <a:r>
              <a:rPr lang="en-GB" b="1" dirty="0" smtClean="0"/>
              <a:t>Filter</a:t>
            </a:r>
          </a:p>
          <a:p>
            <a:r>
              <a:rPr lang="en-GB" dirty="0" smtClean="0"/>
              <a:t>Top 10 Country</a:t>
            </a:r>
          </a:p>
          <a:p>
            <a:r>
              <a:rPr lang="en-GB" dirty="0" smtClean="0"/>
              <a:t>Excluding UK</a:t>
            </a:r>
          </a:p>
          <a:p>
            <a:endParaRPr lang="en-GB" dirty="0" smtClean="0"/>
          </a:p>
          <a:p>
            <a:endParaRPr lang="en-GB" dirty="0" smtClean="0"/>
          </a:p>
          <a:p>
            <a:pPr marL="0" indent="0">
              <a:buFont typeface="Wingdings 2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73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560" y="692696"/>
            <a:ext cx="8229600" cy="1143000"/>
          </a:xfrm>
        </p:spPr>
        <p:txBody>
          <a:bodyPr/>
          <a:lstStyle/>
          <a:p>
            <a:r>
              <a:rPr lang="en-GB" dirty="0" smtClean="0"/>
              <a:t>Question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7" t="19243" r="26546" b="8042"/>
          <a:stretch/>
        </p:blipFill>
        <p:spPr bwMode="auto">
          <a:xfrm>
            <a:off x="395536" y="1725105"/>
            <a:ext cx="8276734" cy="4986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140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Observations - Visual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It’s a Quantity-Revenue vs. Country Visual excluding UK.</a:t>
            </a:r>
          </a:p>
          <a:p>
            <a:r>
              <a:rPr lang="en-GB" dirty="0" smtClean="0"/>
              <a:t>We can observe Area where business can be expand.</a:t>
            </a:r>
          </a:p>
          <a:p>
            <a:r>
              <a:rPr lang="en-GB" dirty="0" smtClean="0"/>
              <a:t>Required Quantity sold to achieve Particular Revenue can be studied with this chart.</a:t>
            </a:r>
          </a:p>
          <a:p>
            <a:r>
              <a:rPr lang="en-GB" dirty="0" smtClean="0"/>
              <a:t>This Visual can be further Drill down Product wise, as in Sweden it can be seen the Quantity sold and Revenue </a:t>
            </a:r>
            <a:r>
              <a:rPr lang="en-GB" dirty="0"/>
              <a:t>a</a:t>
            </a:r>
            <a:r>
              <a:rPr lang="en-GB" dirty="0" smtClean="0"/>
              <a:t>re approx. equal.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296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1403</TotalTime>
  <Words>313</Words>
  <Application>Microsoft Office PowerPoint</Application>
  <PresentationFormat>On-screen Show (4:3)</PresentationFormat>
  <Paragraphs>54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PowerPoint Presentation</vt:lpstr>
      <vt:lpstr>PowerPoint Presentation</vt:lpstr>
      <vt:lpstr>Filtering and Adding Column</vt:lpstr>
      <vt:lpstr>Question 1</vt:lpstr>
      <vt:lpstr>Question 1</vt:lpstr>
      <vt:lpstr>Observations – Visual 1</vt:lpstr>
      <vt:lpstr>Question 2</vt:lpstr>
      <vt:lpstr>Question 2</vt:lpstr>
      <vt:lpstr>Observations - Visual 2</vt:lpstr>
      <vt:lpstr>Question 3</vt:lpstr>
      <vt:lpstr>Question 3</vt:lpstr>
      <vt:lpstr>Observations - Visual 3</vt:lpstr>
      <vt:lpstr>Question 4</vt:lpstr>
      <vt:lpstr>Question 4</vt:lpstr>
      <vt:lpstr>Observations - Visual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Shruti</dc:creator>
  <cp:lastModifiedBy>Shruti</cp:lastModifiedBy>
  <cp:revision>19</cp:revision>
  <dcterms:created xsi:type="dcterms:W3CDTF">2024-01-01T13:44:43Z</dcterms:created>
  <dcterms:modified xsi:type="dcterms:W3CDTF">2024-01-02T13:12:18Z</dcterms:modified>
</cp:coreProperties>
</file>