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sz="6000">
                <a:latin typeface="Bodoni MT Black" panose="02070A03080606020203" charset="0"/>
                <a:cs typeface="Bodoni MT Black" panose="02070A03080606020203" charset="0"/>
              </a:rPr>
              <a:t>Financial Analytics</a:t>
            </a:r>
            <a:endParaRPr lang="en-IN" altLang="en-US" sz="6000">
              <a:latin typeface="Bodoni MT Black" panose="02070A03080606020203" charset="0"/>
              <a:cs typeface="Bodoni MT Black" panose="02070A03080606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Introduction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8590"/>
            <a:ext cx="10972800" cy="5221605"/>
          </a:xfrm>
        </p:spPr>
        <p:txBody>
          <a:bodyPr>
            <a:normAutofit fontScale="90000" lnSpcReduction="10000"/>
          </a:bodyPr>
          <a:p>
            <a:pPr algn="l"/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Objective</a:t>
            </a:r>
            <a:r>
              <a:rPr lang="en-US" sz="3100" b="1"/>
              <a:t>: </a:t>
            </a:r>
            <a:endParaRPr lang="en-US" sz="3100" b="1"/>
          </a:p>
          <a:p>
            <a:pPr marL="457200" lvl="1" indent="457200">
              <a:lnSpc>
                <a:spcPct val="120000"/>
              </a:lnSpc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This report aims to analyze the financial performance of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	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company/organization over specific period.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Scope: </a:t>
            </a:r>
            <a:endParaRPr lang="en-US" sz="4000" b="1">
              <a:solidFill>
                <a:schemeClr val="accent4">
                  <a:lumMod val="95000"/>
                  <a:lumOff val="5000"/>
                </a:schemeClr>
              </a:solidFill>
              <a:latin typeface="Siemens Slab Black" charset="0"/>
              <a:cs typeface="Siemens Slab Black" charset="0"/>
            </a:endParaRPr>
          </a:p>
          <a:p>
            <a:pPr marL="457200" lvl="1" indent="457200" algn="l">
              <a:lnSpc>
                <a:spcPct val="110000"/>
              </a:lnSpc>
              <a:buClrTx/>
              <a:buSzTx/>
              <a:buFontTx/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It covers key financial metrics including [list specific metrics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	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such as revenue, profitability, liquidity ratios, etc.].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Importance: </a:t>
            </a:r>
            <a:endParaRPr lang="en-US" sz="4000">
              <a:solidFill>
                <a:schemeClr val="accent4">
                  <a:lumMod val="95000"/>
                  <a:lumOff val="5000"/>
                </a:schemeClr>
              </a:solidFill>
              <a:latin typeface="Siemens Slab Black" charset="0"/>
              <a:cs typeface="Siemens Slab Black" charset="0"/>
            </a:endParaRPr>
          </a:p>
          <a:p>
            <a:pPr marL="457200" lvl="1" indent="457200" algn="l">
              <a:lnSpc>
                <a:spcPct val="110000"/>
              </a:lnSpc>
              <a:buClrTx/>
              <a:buSzTx/>
              <a:buFontTx/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Understanding these metrics will provide insights into the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	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financial health of [company/organization] and inform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	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strategic decision-making.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Details of Data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600200"/>
            <a:ext cx="12000865" cy="5029200"/>
          </a:xfrm>
        </p:spPr>
        <p:txBody>
          <a:bodyPr/>
          <a:p>
            <a:pPr marL="0" indent="0">
              <a:buNone/>
            </a:pPr>
            <a:r>
              <a:rPr lang="en-US" sz="3100" b="1">
                <a:latin typeface="Bahnschrift" panose="020B0502040204020203" charset="0"/>
                <a:cs typeface="Bahnschrift" panose="020B0502040204020203" charset="0"/>
              </a:rPr>
              <a:t>Following is the data provided to do analysis on :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-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Serial NumberNameName of CompanyMar Cap – CroreMarket Capitalization in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CroresSales Qtr – CroreQuarterly Sale in crores.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Main KPIs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Market Capitalization (Mar Cap)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Quarterly Sales (Sales Qtr)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Market Cap to Sales Ratio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My Design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pic>
        <p:nvPicPr>
          <p:cNvPr id="4" name="Content Placeholder 3" descr="Screenshot 2024-08-11 1109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610" y="1417955"/>
            <a:ext cx="11051540" cy="5167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9790"/>
          </a:xfrm>
        </p:spPr>
        <p:txBody>
          <a:bodyPr/>
          <a:p>
            <a:pPr algn="ctr"/>
            <a:r>
              <a:rPr lang="en-I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ahnschrift SemiBold" panose="020B0502040204020203" charset="0"/>
                <a:cs typeface="Bahnschrift SemiBold" panose="020B0502040204020203" charset="0"/>
              </a:rPr>
              <a:t>Thank You</a:t>
            </a:r>
            <a:endParaRPr lang="en-IN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WPS Presentation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Bodoni MT Black</vt:lpstr>
      <vt:lpstr>Mali SemiBold</vt:lpstr>
      <vt:lpstr>Segoe Print</vt:lpstr>
      <vt:lpstr>Arial Black</vt:lpstr>
      <vt:lpstr>Arial Narrow</vt:lpstr>
      <vt:lpstr>Arial Rounded MT Bold</vt:lpstr>
      <vt:lpstr>Arimo</vt:lpstr>
      <vt:lpstr>Bahnschrift Condensed</vt:lpstr>
      <vt:lpstr>Bahnschrift SemiBold</vt:lpstr>
      <vt:lpstr>Blackadder ITC</vt:lpstr>
      <vt:lpstr>Bernard MT Condensed</vt:lpstr>
      <vt:lpstr>Berlin Sans FB</vt:lpstr>
      <vt:lpstr>Broadway</vt:lpstr>
      <vt:lpstr>Cascadia Code SemiLight</vt:lpstr>
      <vt:lpstr>Cascadia Mono</vt:lpstr>
      <vt:lpstr>Copperplate Gothic Bold</vt:lpstr>
      <vt:lpstr>Cooper Black</vt:lpstr>
      <vt:lpstr>Ebrima</vt:lpstr>
      <vt:lpstr>Elephant</vt:lpstr>
      <vt:lpstr>Eras Bold ITC</vt:lpstr>
      <vt:lpstr>Franklin Gothic Heavy</vt:lpstr>
      <vt:lpstr>Siemens Slab Black</vt:lpstr>
      <vt:lpstr>MS Reference Sans Serif</vt:lpstr>
      <vt:lpstr>Bahnschrift</vt:lpstr>
      <vt:lpstr>Wingdings</vt:lpstr>
      <vt:lpstr>Bahnschrift Light</vt:lpstr>
      <vt:lpstr>Bahnschrift Light Condensed</vt:lpstr>
      <vt:lpstr>Bahnschrift Light SemiCondensed</vt:lpstr>
      <vt:lpstr>Bahnschrift SemiBold Condensed</vt:lpstr>
      <vt:lpstr>Business Cooperate</vt:lpstr>
      <vt:lpstr>Financial Analytics</vt:lpstr>
      <vt:lpstr>Introduction</vt:lpstr>
      <vt:lpstr>Details of Data</vt:lpstr>
      <vt:lpstr>PowerPoint 演示文稿</vt:lpstr>
      <vt:lpstr>My Design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afl21</dc:creator>
  <cp:lastModifiedBy>afl21</cp:lastModifiedBy>
  <cp:revision>2</cp:revision>
  <dcterms:created xsi:type="dcterms:W3CDTF">2024-07-19T17:33:00Z</dcterms:created>
  <dcterms:modified xsi:type="dcterms:W3CDTF">2024-08-11T05:53:26Z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52635F67A63D4F2FA38603B947015FA5_11</vt:lpwstr>
  </property>
  <property fmtid="{D5CDD505-2E9C-101B-9397-08002B2CF9AE}" pid="3" name="KSOProductBuildVer">
    <vt:lpwstr>1033-12.2.0.17545</vt:lpwstr>
  </property>
</Properties>
</file>