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handoutMasterIdLst>
    <p:handoutMasterId r:id="rId17"/>
  </p:handoutMasterIdLst>
  <p:sldIdLst>
    <p:sldId id="256" r:id="rId5"/>
    <p:sldId id="268" r:id="rId6"/>
    <p:sldId id="269" r:id="rId7"/>
    <p:sldId id="270" r:id="rId8"/>
    <p:sldId id="273" r:id="rId9"/>
    <p:sldId id="271" r:id="rId10"/>
    <p:sldId id="272" r:id="rId11"/>
    <p:sldId id="274" r:id="rId12"/>
    <p:sldId id="275" r:id="rId13"/>
    <p:sldId id="27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1" autoAdjust="0"/>
  </p:normalViewPr>
  <p:slideViewPr>
    <p:cSldViewPr snapToGrid="0">
      <p:cViewPr varScale="1">
        <p:scale>
          <a:sx n="89" d="100"/>
          <a:sy n="89" d="100"/>
        </p:scale>
        <p:origin x="418" y="7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11/25/2022</a:t>
            </a:fld>
            <a:endParaRPr lang="en-US" dirty="0"/>
          </a:p>
        </p:txBody>
      </p:sp>
      <p:sp>
        <p:nvSpPr>
          <p:cNvPr id="4" name="Footer Placeholder 3">
            <a:extLst>
              <a:ext uri="{FF2B5EF4-FFF2-40B4-BE49-F238E27FC236}">
                <a16:creationId xmlns=""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11/25/2022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11</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11/25/2022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0" y="10"/>
            <a:ext cx="12191980" cy="6857990"/>
          </a:xfrm>
          <a:prstGeom prst="rect">
            <a:avLst/>
          </a:prstGeom>
        </p:spPr>
      </p:pic>
      <p:sp>
        <p:nvSpPr>
          <p:cNvPr id="2" name="Title 1">
            <a:extLst>
              <a:ext uri="{FF2B5EF4-FFF2-40B4-BE49-F238E27FC236}">
                <a16:creationId xmlns="" xmlns:a16="http://schemas.microsoft.com/office/drawing/2014/main" id="{3D30D32A-359B-41BB-9746-2CF3A21EEFFC}"/>
              </a:ext>
            </a:extLst>
          </p:cNvPr>
          <p:cNvSpPr>
            <a:spLocks noGrp="1"/>
          </p:cNvSpPr>
          <p:nvPr>
            <p:ph type="ctrTitle"/>
          </p:nvPr>
        </p:nvSpPr>
        <p:spPr>
          <a:xfrm>
            <a:off x="1092325" y="1447800"/>
            <a:ext cx="8825658" cy="3329581"/>
          </a:xfrm>
        </p:spPr>
        <p:txBody>
          <a:bodyPr>
            <a:normAutofit/>
          </a:bodyPr>
          <a:lstStyle/>
          <a:p>
            <a:r>
              <a:rPr lang="en-US" dirty="0" smtClean="0"/>
              <a:t>CHAT BOT</a:t>
            </a:r>
            <a:endParaRPr lang="ru-RU" dirty="0"/>
          </a:p>
        </p:txBody>
      </p:sp>
      <p:sp>
        <p:nvSpPr>
          <p:cNvPr id="3" name="Subtitle 2">
            <a:extLst>
              <a:ext uri="{FF2B5EF4-FFF2-40B4-BE49-F238E27FC236}">
                <a16:creationId xmlns="" xmlns:a16="http://schemas.microsoft.com/office/drawing/2014/main" id="{B4CA222A-88BC-48F4-9AE8-2115B7D1E6DC}"/>
              </a:ext>
            </a:extLst>
          </p:cNvPr>
          <p:cNvSpPr>
            <a:spLocks noGrp="1"/>
          </p:cNvSpPr>
          <p:nvPr>
            <p:ph type="subTitle" idx="1"/>
          </p:nvPr>
        </p:nvSpPr>
        <p:spPr>
          <a:xfrm>
            <a:off x="1154955" y="4777380"/>
            <a:ext cx="8825658" cy="861420"/>
          </a:xfrm>
        </p:spPr>
        <p:txBody>
          <a:bodyPr>
            <a:normAutofit/>
          </a:bodyPr>
          <a:lstStyle/>
          <a:p>
            <a:r>
              <a:rPr lang="en-US" b="1" dirty="0" smtClean="0"/>
              <a:t>COLLEGE ENQUIRY </a:t>
            </a:r>
            <a:r>
              <a:rPr lang="en-US" b="1" dirty="0" smtClean="0"/>
              <a:t>CHATBOT SYSTEM</a:t>
            </a:r>
          </a:p>
          <a:p>
            <a:r>
              <a:rPr lang="en-US" b="1" dirty="0" smtClean="0"/>
              <a:t>SHRUTI IYENGAR (RA2011047010105)</a:t>
            </a:r>
            <a:endParaRPr lang="en-US" b="1" dirty="0"/>
          </a:p>
        </p:txBody>
      </p:sp>
      <p:sp>
        <p:nvSpPr>
          <p:cNvPr id="20" name="Rectangle 19">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FUTURE WORK</a:t>
            </a:r>
            <a:endParaRPr lang="en-US" dirty="0">
              <a:solidFill>
                <a:schemeClr val="accent1"/>
              </a:solidFill>
            </a:endParaRPr>
          </a:p>
        </p:txBody>
      </p:sp>
      <p:sp>
        <p:nvSpPr>
          <p:cNvPr id="3" name="Content Placeholder 2"/>
          <p:cNvSpPr>
            <a:spLocks noGrp="1"/>
          </p:cNvSpPr>
          <p:nvPr>
            <p:ph idx="1"/>
          </p:nvPr>
        </p:nvSpPr>
        <p:spPr>
          <a:xfrm>
            <a:off x="646112" y="2052918"/>
            <a:ext cx="9403742" cy="4195481"/>
          </a:xfrm>
        </p:spPr>
        <p:txBody>
          <a:bodyPr/>
          <a:lstStyle/>
          <a:p>
            <a:pPr marL="0" indent="0">
              <a:buNone/>
            </a:pPr>
            <a:r>
              <a:rPr lang="en-US" dirty="0"/>
              <a:t>Instead of AIML based bot, other algorithms can be implemented. We can include voice-based queries. The users will have to give voice input and the system will give the text output. Also, after successful execution of chatbot in college domain, we can implement it in other domains like medical, forensic, sports, etc. It will be beneficial in all the fields as without spending much time, we are accessing the relevant information and that too without any sorting.</a:t>
            </a:r>
          </a:p>
          <a:p>
            <a:pPr marL="0" indent="0">
              <a:buNone/>
            </a:pPr>
            <a:endParaRPr lang="en-US" dirty="0"/>
          </a:p>
        </p:txBody>
      </p:sp>
    </p:spTree>
    <p:extLst>
      <p:ext uri="{BB962C8B-B14F-4D97-AF65-F5344CB8AC3E}">
        <p14:creationId xmlns:p14="http://schemas.microsoft.com/office/powerpoint/2010/main" val="278019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le 11">
            <a:extLst>
              <a:ext uri="{FF2B5EF4-FFF2-40B4-BE49-F238E27FC236}">
                <a16:creationId xmlns="" xmlns:a16="http://schemas.microsoft.com/office/drawing/2014/main" id="{970C361B-D32E-42E0-A41E-86C3D9AC886F}"/>
              </a:ext>
            </a:extLst>
          </p:cNvPr>
          <p:cNvSpPr>
            <a:spLocks noGrp="1"/>
          </p:cNvSpPr>
          <p:nvPr>
            <p:ph type="ctrTitle"/>
          </p:nvPr>
        </p:nvSpPr>
        <p:spPr>
          <a:xfrm>
            <a:off x="1154955" y="1447800"/>
            <a:ext cx="8825658" cy="3329581"/>
          </a:xfrm>
        </p:spPr>
        <p:txBody>
          <a:bodyPr>
            <a:normAutofit/>
          </a:bodyPr>
          <a:lstStyle/>
          <a:p>
            <a:r>
              <a:rPr lang="en-US" dirty="0"/>
              <a:t>Thank You!</a:t>
            </a:r>
            <a:endParaRPr lang="ru-RU" dirty="0"/>
          </a:p>
        </p:txBody>
      </p:sp>
      <p:sp>
        <p:nvSpPr>
          <p:cNvPr id="57" name="Rectangle 56">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ABSTRACT</a:t>
            </a:r>
            <a:endParaRPr lang="en-US" dirty="0">
              <a:solidFill>
                <a:schemeClr val="accent1"/>
              </a:solidFill>
            </a:endParaRPr>
          </a:p>
        </p:txBody>
      </p:sp>
      <p:sp>
        <p:nvSpPr>
          <p:cNvPr id="3" name="Content Placeholder 2"/>
          <p:cNvSpPr>
            <a:spLocks noGrp="1"/>
          </p:cNvSpPr>
          <p:nvPr>
            <p:ph idx="1"/>
          </p:nvPr>
        </p:nvSpPr>
        <p:spPr>
          <a:xfrm>
            <a:off x="791110" y="1520576"/>
            <a:ext cx="9258743" cy="4727824"/>
          </a:xfrm>
        </p:spPr>
        <p:txBody>
          <a:bodyPr>
            <a:normAutofit/>
          </a:bodyPr>
          <a:lstStyle/>
          <a:p>
            <a:pPr marL="0" indent="0">
              <a:buNone/>
            </a:pPr>
            <a:r>
              <a:rPr lang="en-US" dirty="0"/>
              <a:t>ChatBot can be described as software that can chat with people using artificial intelligence. A chatbot is a PC program that reenacts human discussion through voice orders or text visits or both. Chatbot, short for chatter-bot, is a man-made reasoning (AI) include that can be implanted and utilized through any significant informing applications. This software are recycled to achieve tasks such as rapidly responding to consumers, informing them, assisting to purchase products and providing better service to customers. This research paper showing how a chatbot can be created through demonstration as well as their applications of chatbots in numerous areas such as traveling, banking, health, customer call centers and e-commerce. Additionally, the results of an example </a:t>
            </a:r>
            <a:r>
              <a:rPr lang="en-US" dirty="0" smtClean="0"/>
              <a:t>chatbot </a:t>
            </a:r>
            <a:r>
              <a:rPr lang="en-US" dirty="0"/>
              <a:t>for online food order service developed in the e-commerce domain is presented using Dialog-flow engine and Facebook Messenger. </a:t>
            </a:r>
          </a:p>
          <a:p>
            <a:pPr marL="0" indent="0">
              <a:buNone/>
            </a:pPr>
            <a:endParaRPr lang="en-US" dirty="0"/>
          </a:p>
        </p:txBody>
      </p:sp>
    </p:spTree>
    <p:extLst>
      <p:ext uri="{BB962C8B-B14F-4D97-AF65-F5344CB8AC3E}">
        <p14:creationId xmlns:p14="http://schemas.microsoft.com/office/powerpoint/2010/main" val="357988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88370"/>
            <a:ext cx="8946541" cy="5560030"/>
          </a:xfrm>
        </p:spPr>
        <p:txBody>
          <a:bodyPr>
            <a:normAutofit fontScale="85000" lnSpcReduction="20000"/>
          </a:bodyPr>
          <a:lstStyle/>
          <a:p>
            <a:pPr marL="0" indent="0">
              <a:buNone/>
            </a:pPr>
            <a:r>
              <a:rPr lang="en-US" sz="2400" dirty="0"/>
              <a:t>A ChatBot aims to make a conversation between both human and machine. The machine has been embedded knowledge to identify the sentences and making a decision itself as a response to answer a question. Chat-bots will be completely based on a text-based user interface, allowing the user to type commands and receive text as well as text to speech response. Chat-bots are usually stateful services, remembering previous commands in order to provide functionality. It can be utilized securely by an even larger audience when chat-bots technology is integrated with popular web services. The college inquiry chat-bots will be built using artificial algorithms that analyze user's queries and understand user's message. The response principle is matching the input sentence from a user. The User can ask the question any college-related activities through the chat-bot without physically available to the college for inquiry. The System analyses the question and then answers to the user. With the help of artificial intelligence, the system answers the query asked by the students. The system replies using an effective Graphical User Interface as if a real person is talking to the user. The user just has to register himself to the system and has to login to the system. The chat-bots consists of core and interface that is accessing the core in (MySQL).Natural language processing technologies are used for parsing, tokenizing, stemming and filtering the content of the complaint.</a:t>
            </a:r>
          </a:p>
          <a:p>
            <a:pPr marL="0" indent="0">
              <a:buNone/>
            </a:pPr>
            <a:endParaRPr lang="en-US" dirty="0"/>
          </a:p>
        </p:txBody>
      </p:sp>
    </p:spTree>
    <p:extLst>
      <p:ext uri="{BB962C8B-B14F-4D97-AF65-F5344CB8AC3E}">
        <p14:creationId xmlns:p14="http://schemas.microsoft.com/office/powerpoint/2010/main" val="302489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57546"/>
            <a:ext cx="8946541" cy="5590853"/>
          </a:xfrm>
        </p:spPr>
        <p:txBody>
          <a:bodyPr/>
          <a:lstStyle/>
          <a:p>
            <a:pPr marL="0" indent="0">
              <a:buNone/>
            </a:pPr>
            <a:r>
              <a:rPr lang="en-US" dirty="0"/>
              <a:t>It is said 80% of business owners will use chatbots in the future. Chatbots become more and more popular in terms of business, which is why it is necessary for businesses implement innovative approaches to provide customer service twenty-four hours. Such business especially is needed in terms of the challenging Covid-19 times. Artificial Intelligence-powered chatbots can work as intelligent teaching systems, for providing a personalized way of learning for students. Chatbot reviews student’s responses and his learning progress. One of the most convenient features of chatbots is the opportunity to send lecture materials in the form of messages to students as if it is just a chat with a friend. Apart from personalized chatbot usage in the studying process, it can be used to streamline business processes, e.g., such as sales. Nowadays chatbots are able to help customers to search products they need, place orders to the cart and pay for it, and track delivery processes of orders. Chatbot intelligence is being developed every day and every year now, so very soon chatbots will be able to perform even more difficult tasks to make the life of the user easier. </a:t>
            </a:r>
          </a:p>
          <a:p>
            <a:pPr marL="0" indent="0">
              <a:buNone/>
            </a:pPr>
            <a:endParaRPr lang="en-US" dirty="0"/>
          </a:p>
        </p:txBody>
      </p:sp>
    </p:spTree>
    <p:extLst>
      <p:ext uri="{BB962C8B-B14F-4D97-AF65-F5344CB8AC3E}">
        <p14:creationId xmlns:p14="http://schemas.microsoft.com/office/powerpoint/2010/main" val="342374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OBJECTIVE</a:t>
            </a:r>
            <a:endParaRPr lang="en-US" dirty="0">
              <a:solidFill>
                <a:schemeClr val="accent1"/>
              </a:solidFill>
            </a:endParaRPr>
          </a:p>
        </p:txBody>
      </p:sp>
      <p:sp>
        <p:nvSpPr>
          <p:cNvPr id="3" name="Content Placeholder 2"/>
          <p:cNvSpPr>
            <a:spLocks noGrp="1"/>
          </p:cNvSpPr>
          <p:nvPr>
            <p:ph idx="1"/>
          </p:nvPr>
        </p:nvSpPr>
        <p:spPr>
          <a:xfrm>
            <a:off x="646112" y="2052918"/>
            <a:ext cx="9403742" cy="4195481"/>
          </a:xfrm>
        </p:spPr>
        <p:txBody>
          <a:bodyPr/>
          <a:lstStyle/>
          <a:p>
            <a:pPr lvl="0"/>
            <a:r>
              <a:rPr lang="en-US" dirty="0" smtClean="0"/>
              <a:t>To </a:t>
            </a:r>
            <a:r>
              <a:rPr lang="en-US" dirty="0"/>
              <a:t>analyze users queries and understand users message.</a:t>
            </a:r>
          </a:p>
          <a:p>
            <a:pPr lvl="0"/>
            <a:r>
              <a:rPr lang="en-US" dirty="0"/>
              <a:t>To provide an answer to the query of the user very effectively.</a:t>
            </a:r>
          </a:p>
          <a:p>
            <a:pPr lvl="0"/>
            <a:r>
              <a:rPr lang="en-US" dirty="0"/>
              <a:t>To save the time of the user since s/he does not have to personally go to the college for inquiry.</a:t>
            </a:r>
          </a:p>
          <a:p>
            <a:pPr lvl="0"/>
            <a:r>
              <a:rPr lang="en-US" dirty="0"/>
              <a:t>This system will help the student to be updated about the college activities.</a:t>
            </a:r>
          </a:p>
          <a:p>
            <a:pPr lvl="0"/>
            <a:r>
              <a:rPr lang="en-US" dirty="0" smtClean="0"/>
              <a:t>The system will reply using an effective GUI which implies that as if a real person is talking to the user.</a:t>
            </a:r>
          </a:p>
          <a:p>
            <a:pPr marL="0" indent="0">
              <a:buNone/>
            </a:pPr>
            <a:endParaRPr lang="en-US" dirty="0"/>
          </a:p>
        </p:txBody>
      </p:sp>
    </p:spTree>
    <p:extLst>
      <p:ext uri="{BB962C8B-B14F-4D97-AF65-F5344CB8AC3E}">
        <p14:creationId xmlns:p14="http://schemas.microsoft.com/office/powerpoint/2010/main" val="29302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CHATBOT FOR COLLEGE</a:t>
            </a:r>
            <a:endParaRPr lang="en-US" b="1" dirty="0">
              <a:solidFill>
                <a:schemeClr val="accent1"/>
              </a:solidFill>
            </a:endParaRPr>
          </a:p>
        </p:txBody>
      </p:sp>
      <p:sp>
        <p:nvSpPr>
          <p:cNvPr id="3" name="Content Placeholder 2"/>
          <p:cNvSpPr>
            <a:spLocks noGrp="1"/>
          </p:cNvSpPr>
          <p:nvPr>
            <p:ph idx="1"/>
          </p:nvPr>
        </p:nvSpPr>
        <p:spPr>
          <a:xfrm>
            <a:off x="821934" y="2052918"/>
            <a:ext cx="9227920" cy="4195481"/>
          </a:xfrm>
        </p:spPr>
        <p:txBody>
          <a:bodyPr/>
          <a:lstStyle/>
          <a:p>
            <a:pPr marL="0" indent="0">
              <a:buNone/>
            </a:pPr>
            <a:r>
              <a:rPr lang="en-US" dirty="0"/>
              <a:t>The need for college inquiry system arises due to various reasons which include: the slow nature of college website, an outsider would not know where to search for a particular piece of information, difficult for the person outside college’s domain to extract information. The smart solution for all the drawbacks lends to the need of the system. The college inquiry system will provide the response by summarizing the query and then output answers, it also provides </a:t>
            </a:r>
            <a:r>
              <a:rPr lang="en-US" dirty="0" smtClean="0"/>
              <a:t>selective information </a:t>
            </a:r>
            <a:r>
              <a:rPr lang="en-US" dirty="0"/>
              <a:t>that the user wants. </a:t>
            </a:r>
            <a:endParaRPr lang="en-US" dirty="0" smtClean="0"/>
          </a:p>
          <a:p>
            <a:pPr marL="0" indent="0">
              <a:buNone/>
            </a:pPr>
            <a:r>
              <a:rPr lang="en-US" dirty="0" smtClean="0"/>
              <a:t>A </a:t>
            </a:r>
            <a:r>
              <a:rPr lang="en-US" dirty="0"/>
              <a:t>college system will dispense all answers relating to domains such as admission, examination cell, notice board, attendance, placement cell and other miscellaneous domains.</a:t>
            </a:r>
          </a:p>
          <a:p>
            <a:pPr marL="0" indent="0">
              <a:buNone/>
            </a:pPr>
            <a:endParaRPr lang="en-US" dirty="0"/>
          </a:p>
        </p:txBody>
      </p:sp>
    </p:spTree>
    <p:extLst>
      <p:ext uri="{BB962C8B-B14F-4D97-AF65-F5344CB8AC3E}">
        <p14:creationId xmlns:p14="http://schemas.microsoft.com/office/powerpoint/2010/main" val="103464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595902"/>
            <a:ext cx="9403742" cy="5652498"/>
          </a:xfrm>
        </p:spPr>
        <p:txBody>
          <a:bodyPr/>
          <a:lstStyle/>
          <a:p>
            <a:pPr marL="0" indent="0">
              <a:buNone/>
            </a:pPr>
            <a:r>
              <a:rPr lang="en-US" dirty="0"/>
              <a:t>The major features of the chatbot are:</a:t>
            </a:r>
          </a:p>
          <a:p>
            <a:pPr lvl="0"/>
            <a:r>
              <a:rPr lang="en-US" dirty="0"/>
              <a:t>College admission related queries could be answered through it.</a:t>
            </a:r>
          </a:p>
          <a:p>
            <a:pPr lvl="0"/>
            <a:r>
              <a:rPr lang="en-US" dirty="0"/>
              <a:t>Viewing user profiles and retrieves attendance and grade/ pointers.</a:t>
            </a:r>
          </a:p>
          <a:p>
            <a:pPr lvl="0"/>
            <a:r>
              <a:rPr lang="en-US" dirty="0"/>
              <a:t>College students can get information about examinations to be held.</a:t>
            </a:r>
          </a:p>
          <a:p>
            <a:pPr lvl="0"/>
            <a:r>
              <a:rPr lang="en-US" dirty="0"/>
              <a:t>College students can fetch particulars about placement activities</a:t>
            </a:r>
            <a:r>
              <a:rPr lang="en-US" dirty="0" smtClean="0"/>
              <a:t>.</a:t>
            </a:r>
          </a:p>
          <a:p>
            <a:pPr marL="0" lvl="0" indent="0">
              <a:buNone/>
            </a:pPr>
            <a:endParaRPr lang="en-US" dirty="0"/>
          </a:p>
          <a:p>
            <a:pPr marL="0" indent="0">
              <a:buNone/>
            </a:pPr>
            <a:r>
              <a:rPr lang="en-US" dirty="0"/>
              <a:t>College inquiry system will act as a fast, standard and informative widget to enhance college website’s user experience and bestow users with righteous information. The bot will analyze user’s queries and understand users’ message and then reply accordingly. It uses AI &amp; NLP. </a:t>
            </a:r>
            <a:r>
              <a:rPr lang="en-US" dirty="0" err="1" smtClean="0"/>
              <a:t>Thisway</a:t>
            </a:r>
            <a:r>
              <a:rPr lang="en-US" dirty="0" smtClean="0"/>
              <a:t> </a:t>
            </a:r>
            <a:r>
              <a:rPr lang="en-US" dirty="0"/>
              <a:t>users’ time and efforts will be saved and s/he will be equipped with effective answers.</a:t>
            </a:r>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134060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APPLICATIONS</a:t>
            </a:r>
          </a:p>
        </p:txBody>
      </p:sp>
      <p:sp>
        <p:nvSpPr>
          <p:cNvPr id="3" name="Content Placeholder 2"/>
          <p:cNvSpPr>
            <a:spLocks noGrp="1"/>
          </p:cNvSpPr>
          <p:nvPr>
            <p:ph idx="1"/>
          </p:nvPr>
        </p:nvSpPr>
        <p:spPr>
          <a:xfrm>
            <a:off x="646112" y="2052918"/>
            <a:ext cx="9403742" cy="4195481"/>
          </a:xfrm>
        </p:spPr>
        <p:txBody>
          <a:bodyPr/>
          <a:lstStyle/>
          <a:p>
            <a:r>
              <a:rPr lang="en-US" dirty="0" smtClean="0"/>
              <a:t>It </a:t>
            </a:r>
            <a:r>
              <a:rPr lang="en-US" dirty="0"/>
              <a:t>enables the students to be updated with college</a:t>
            </a:r>
            <a:br>
              <a:rPr lang="en-US" dirty="0"/>
            </a:br>
            <a:r>
              <a:rPr lang="en-US" dirty="0"/>
              <a:t>activities</a:t>
            </a:r>
            <a:r>
              <a:rPr lang="en-US" dirty="0" smtClean="0"/>
              <a:t>.</a:t>
            </a:r>
          </a:p>
          <a:p>
            <a:r>
              <a:rPr lang="en-US" dirty="0"/>
              <a:t>It saves time for the students as well as teaching and</a:t>
            </a:r>
            <a:br>
              <a:rPr lang="en-US" dirty="0"/>
            </a:br>
            <a:r>
              <a:rPr lang="en-US" dirty="0"/>
              <a:t>non-teaching staffs</a:t>
            </a:r>
            <a:r>
              <a:rPr lang="en-US" dirty="0" smtClean="0"/>
              <a:t>.</a:t>
            </a:r>
          </a:p>
          <a:p>
            <a:r>
              <a:rPr lang="en-US" dirty="0"/>
              <a:t>It is providing us a readily available information</a:t>
            </a:r>
            <a:br>
              <a:rPr lang="en-US" dirty="0"/>
            </a:br>
            <a:r>
              <a:rPr lang="en-US" dirty="0"/>
              <a:t>source without taking any physical efforts</a:t>
            </a:r>
            <a:r>
              <a:rPr lang="en-US" dirty="0" smtClean="0"/>
              <a:t>.</a:t>
            </a:r>
          </a:p>
          <a:p>
            <a:r>
              <a:rPr lang="en-US" dirty="0"/>
              <a:t>It is easily accessible and saving time and money also.</a:t>
            </a:r>
          </a:p>
          <a:p>
            <a:pPr marL="0" indent="0">
              <a:buNone/>
            </a:pPr>
            <a:r>
              <a:rPr lang="en-US" dirty="0"/>
              <a:t/>
            </a:r>
            <a:br>
              <a:rPr lang="en-US" dirty="0"/>
            </a:br>
            <a:endParaRPr lang="en-US" dirty="0"/>
          </a:p>
        </p:txBody>
      </p:sp>
    </p:spTree>
    <p:extLst>
      <p:ext uri="{BB962C8B-B14F-4D97-AF65-F5344CB8AC3E}">
        <p14:creationId xmlns:p14="http://schemas.microsoft.com/office/powerpoint/2010/main" val="196722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CONCLUSIONS</a:t>
            </a:r>
          </a:p>
        </p:txBody>
      </p:sp>
      <p:sp>
        <p:nvSpPr>
          <p:cNvPr id="3" name="Content Placeholder 2"/>
          <p:cNvSpPr>
            <a:spLocks noGrp="1"/>
          </p:cNvSpPr>
          <p:nvPr>
            <p:ph idx="1"/>
          </p:nvPr>
        </p:nvSpPr>
        <p:spPr>
          <a:xfrm>
            <a:off x="646112" y="1941816"/>
            <a:ext cx="9403742" cy="4306583"/>
          </a:xfrm>
        </p:spPr>
        <p:txBody>
          <a:bodyPr>
            <a:normAutofit fontScale="92500" lnSpcReduction="20000"/>
          </a:bodyPr>
          <a:lstStyle/>
          <a:p>
            <a:pPr marL="0" indent="0">
              <a:buNone/>
            </a:pPr>
            <a:r>
              <a:rPr lang="en-US" sz="2200" dirty="0"/>
              <a:t>It is often impossible to get all the data on a single</a:t>
            </a:r>
            <a:r>
              <a:rPr lang="en-US" sz="2200" b="1" dirty="0"/>
              <a:t> </a:t>
            </a:r>
            <a:r>
              <a:rPr lang="en-US" sz="2200" dirty="0"/>
              <a:t>interface without the complications of going through multiple forms and windows. The college chatbot aims to remove this difficulty by providing a common and user-friendly interface to solve queries of college students and teachers. The purpose of a chatbot system is to simulate a human conversation. Its architecture integrates a language model and computational algorithm to emulate information online communication between a human and a computer using natural language. The college student and employees can freely upload their queries. The chatbot provides fast and efficient search for answers to the queries and gets the relevant links to their question. A background research took place, which included an overview of the conversation procedure and tries to find out the relevant keywords related to that query to provide the proper link. The database storage includes information about questions, answers, keywords, and logs. We have also developed an interface. The interface developed will have two parts, one for users and the other for the administrator.</a:t>
            </a:r>
          </a:p>
          <a:p>
            <a:pPr marL="0" indent="0">
              <a:buNone/>
            </a:pPr>
            <a:endParaRPr lang="en-US" dirty="0"/>
          </a:p>
        </p:txBody>
      </p:sp>
    </p:spTree>
    <p:extLst>
      <p:ext uri="{BB962C8B-B14F-4D97-AF65-F5344CB8AC3E}">
        <p14:creationId xmlns:p14="http://schemas.microsoft.com/office/powerpoint/2010/main" val="2326945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F4172B9F-030A-4864-9C8F-117B052D0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33AA69-F09C-4769-984A-89F31444738D}">
  <ds:schemaRefs>
    <ds:schemaRef ds:uri="http://schemas.microsoft.com/sharepoint/v3/contenttype/forms"/>
  </ds:schemaRefs>
</ds:datastoreItem>
</file>

<file path=customXml/itemProps3.xml><?xml version="1.0" encoding="utf-8"?>
<ds:datastoreItem xmlns:ds="http://schemas.openxmlformats.org/officeDocument/2006/customXml" ds:itemID="{48C54328-0E3E-40FC-9B9C-E60E585EE030}">
  <ds:schemaRefs>
    <ds:schemaRef ds:uri="16c05727-aa75-4e4a-9b5f-8a80a1165891"/>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71af3243-3dd4-4a8d-8c0d-dd76da1f02a5"/>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Digital design</Template>
  <TotalTime>0</TotalTime>
  <Words>1237</Words>
  <Application>Microsoft Office PowerPoint</Application>
  <PresentationFormat>Widescreen</PresentationFormat>
  <Paragraphs>36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CHAT BOT</vt:lpstr>
      <vt:lpstr>ABSTRACT</vt:lpstr>
      <vt:lpstr>PowerPoint Presentation</vt:lpstr>
      <vt:lpstr>PowerPoint Presentation</vt:lpstr>
      <vt:lpstr>OBJECTIVE</vt:lpstr>
      <vt:lpstr>CHATBOT FOR COLLEGE</vt:lpstr>
      <vt:lpstr>PowerPoint Presentation</vt:lpstr>
      <vt:lpstr>APPLICATIONS</vt:lpstr>
      <vt:lpstr>CONCLUSIONS</vt:lpstr>
      <vt:lpstr>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2022-11-21T14:25:51Z</dcterms:created>
  <dcterms:modified xsi:type="dcterms:W3CDTF">2022-11-25T14:49:22Z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