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6D00461-3E35-49A5-9509-AFD45C04D5C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DatascienceJob_Dashboard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A8E5388-CE75-4823-81F3-D44620E24A5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25-06-2024 15:23:06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4B8A9DA-5D3B-4A1D-A2D8-8B37FD4DA0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0"/>
            <a:ext cx="11756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2024-06-25T09:53:07Z</dcterms:created>
  <dcterms:modified xsi:type="dcterms:W3CDTF">2024-06-25T09:53:07Z</dcterms:modified>
</cp:coreProperties>
</file>