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5"/>
  </p:notesMasterIdLst>
  <p:sldIdLst>
    <p:sldId id="256" r:id="rId2"/>
    <p:sldId id="257" r:id="rId3"/>
    <p:sldId id="258" r:id="rId4"/>
    <p:sldId id="259" r:id="rId5"/>
    <p:sldId id="263" r:id="rId6"/>
    <p:sldId id="281" r:id="rId7"/>
    <p:sldId id="282" r:id="rId8"/>
    <p:sldId id="283" r:id="rId9"/>
    <p:sldId id="275" r:id="rId10"/>
    <p:sldId id="278" r:id="rId11"/>
    <p:sldId id="279" r:id="rId12"/>
    <p:sldId id="280" r:id="rId13"/>
    <p:sldId id="273" r:id="rId14"/>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4" roundtripDataSignature="AMtx7miw/hiQqfPRAILmlt5EvaE4RDZ5mw=="/>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2" d="100"/>
          <a:sy n="62" d="100"/>
        </p:scale>
        <p:origin x="1400" y="5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26"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5" Type="http://schemas.openxmlformats.org/officeDocument/2006/relationships/presProps" Target="presProps.xml"/><Relationship Id="rId2" Type="http://schemas.openxmlformats.org/officeDocument/2006/relationships/slide" Target="slides/slide1.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customschemas.google.com/relationships/presentationmetadata" Target="metadata"/><Relationship Id="rId5" Type="http://schemas.openxmlformats.org/officeDocument/2006/relationships/slide" Target="slides/slide4.xml"/><Relationship Id="rId15"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7"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 " userId="3d15f9556fdd008c" providerId="LiveId" clId="{59DBF2FC-58B5-4A9A-9B5F-1FB7E78FBAA0}"/>
    <pc:docChg chg="custSel modSld">
      <pc:chgData name=" " userId="3d15f9556fdd008c" providerId="LiveId" clId="{59DBF2FC-58B5-4A9A-9B5F-1FB7E78FBAA0}" dt="2023-03-19T20:06:07.195" v="0" actId="478"/>
      <pc:docMkLst>
        <pc:docMk/>
      </pc:docMkLst>
      <pc:sldChg chg="delSp mod">
        <pc:chgData name=" " userId="3d15f9556fdd008c" providerId="LiveId" clId="{59DBF2FC-58B5-4A9A-9B5F-1FB7E78FBAA0}" dt="2023-03-19T20:06:07.195" v="0" actId="478"/>
        <pc:sldMkLst>
          <pc:docMk/>
          <pc:sldMk cId="0" sldId="257"/>
        </pc:sldMkLst>
        <pc:picChg chg="del">
          <ac:chgData name=" " userId="3d15f9556fdd008c" providerId="LiveId" clId="{59DBF2FC-58B5-4A9A-9B5F-1FB7E78FBAA0}" dt="2023-03-19T20:06:07.195" v="0" actId="478"/>
          <ac:picMkLst>
            <pc:docMk/>
            <pc:sldMk cId="0" sldId="257"/>
            <ac:picMk id="3" creationId="{DB80F05D-FFF7-B0DC-CC07-584E3D234934}"/>
          </ac:picMkLst>
        </pc:picChg>
      </pc:sldChg>
    </pc:docChg>
  </pc:docChgLst>
  <pc:docChgLst>
    <pc:chgData name=" " userId="3d15f9556fdd008c" providerId="LiveId" clId="{0BEBF511-D3FC-4B34-B3FF-FB7B17655A76}"/>
    <pc:docChg chg="undo redo custSel addSld delSld modSld">
      <pc:chgData name=" " userId="3d15f9556fdd008c" providerId="LiveId" clId="{0BEBF511-D3FC-4B34-B3FF-FB7B17655A76}" dt="2023-05-07T10:17:46.859" v="2464" actId="27636"/>
      <pc:docMkLst>
        <pc:docMk/>
      </pc:docMkLst>
      <pc:sldChg chg="modSp mod">
        <pc:chgData name=" " userId="3d15f9556fdd008c" providerId="LiveId" clId="{0BEBF511-D3FC-4B34-B3FF-FB7B17655A76}" dt="2023-05-07T08:00:06.105" v="48" actId="20577"/>
        <pc:sldMkLst>
          <pc:docMk/>
          <pc:sldMk cId="0" sldId="256"/>
        </pc:sldMkLst>
        <pc:spChg chg="mod">
          <ac:chgData name=" " userId="3d15f9556fdd008c" providerId="LiveId" clId="{0BEBF511-D3FC-4B34-B3FF-FB7B17655A76}" dt="2023-05-07T08:00:06.105" v="48" actId="20577"/>
          <ac:spMkLst>
            <pc:docMk/>
            <pc:sldMk cId="0" sldId="256"/>
            <ac:spMk id="67" creationId="{00000000-0000-0000-0000-000000000000}"/>
          </ac:spMkLst>
        </pc:spChg>
        <pc:spChg chg="mod">
          <ac:chgData name=" " userId="3d15f9556fdd008c" providerId="LiveId" clId="{0BEBF511-D3FC-4B34-B3FF-FB7B17655A76}" dt="2023-05-07T07:58:41.352" v="34" actId="1076"/>
          <ac:spMkLst>
            <pc:docMk/>
            <pc:sldMk cId="0" sldId="256"/>
            <ac:spMk id="70" creationId="{00000000-0000-0000-0000-000000000000}"/>
          </ac:spMkLst>
        </pc:spChg>
        <pc:spChg chg="mod">
          <ac:chgData name=" " userId="3d15f9556fdd008c" providerId="LiveId" clId="{0BEBF511-D3FC-4B34-B3FF-FB7B17655A76}" dt="2023-05-07T07:58:47.761" v="35" actId="1076"/>
          <ac:spMkLst>
            <pc:docMk/>
            <pc:sldMk cId="0" sldId="256"/>
            <ac:spMk id="71" creationId="{00000000-0000-0000-0000-000000000000}"/>
          </ac:spMkLst>
        </pc:spChg>
      </pc:sldChg>
      <pc:sldChg chg="modSp mod">
        <pc:chgData name=" " userId="3d15f9556fdd008c" providerId="LiveId" clId="{0BEBF511-D3FC-4B34-B3FF-FB7B17655A76}" dt="2023-05-07T10:09:34.244" v="1535" actId="20577"/>
        <pc:sldMkLst>
          <pc:docMk/>
          <pc:sldMk cId="0" sldId="257"/>
        </pc:sldMkLst>
        <pc:spChg chg="mod">
          <ac:chgData name=" " userId="3d15f9556fdd008c" providerId="LiveId" clId="{0BEBF511-D3FC-4B34-B3FF-FB7B17655A76}" dt="2023-05-07T10:09:34.244" v="1535" actId="20577"/>
          <ac:spMkLst>
            <pc:docMk/>
            <pc:sldMk cId="0" sldId="257"/>
            <ac:spMk id="79" creationId="{00000000-0000-0000-0000-000000000000}"/>
          </ac:spMkLst>
        </pc:spChg>
      </pc:sldChg>
      <pc:sldChg chg="modSp mod">
        <pc:chgData name=" " userId="3d15f9556fdd008c" providerId="LiveId" clId="{0BEBF511-D3FC-4B34-B3FF-FB7B17655A76}" dt="2023-05-07T10:09:23.879" v="1533" actId="20577"/>
        <pc:sldMkLst>
          <pc:docMk/>
          <pc:sldMk cId="0" sldId="258"/>
        </pc:sldMkLst>
        <pc:spChg chg="mod">
          <ac:chgData name=" " userId="3d15f9556fdd008c" providerId="LiveId" clId="{0BEBF511-D3FC-4B34-B3FF-FB7B17655A76}" dt="2023-05-07T10:09:23.879" v="1533" actId="20577"/>
          <ac:spMkLst>
            <pc:docMk/>
            <pc:sldMk cId="0" sldId="258"/>
            <ac:spMk id="87" creationId="{00000000-0000-0000-0000-000000000000}"/>
          </ac:spMkLst>
        </pc:spChg>
      </pc:sldChg>
      <pc:sldChg chg="modSp mod">
        <pc:chgData name=" " userId="3d15f9556fdd008c" providerId="LiveId" clId="{0BEBF511-D3FC-4B34-B3FF-FB7B17655A76}" dt="2023-05-07T08:47:49.693" v="207" actId="27636"/>
        <pc:sldMkLst>
          <pc:docMk/>
          <pc:sldMk cId="0" sldId="259"/>
        </pc:sldMkLst>
        <pc:spChg chg="mod">
          <ac:chgData name=" " userId="3d15f9556fdd008c" providerId="LiveId" clId="{0BEBF511-D3FC-4B34-B3FF-FB7B17655A76}" dt="2023-05-07T08:47:49.693" v="207" actId="27636"/>
          <ac:spMkLst>
            <pc:docMk/>
            <pc:sldMk cId="0" sldId="259"/>
            <ac:spMk id="93" creationId="{00000000-0000-0000-0000-000000000000}"/>
          </ac:spMkLst>
        </pc:spChg>
      </pc:sldChg>
      <pc:sldChg chg="modSp mod">
        <pc:chgData name=" " userId="3d15f9556fdd008c" providerId="LiveId" clId="{0BEBF511-D3FC-4B34-B3FF-FB7B17655A76}" dt="2023-05-07T09:57:11.104" v="813" actId="27636"/>
        <pc:sldMkLst>
          <pc:docMk/>
          <pc:sldMk cId="0" sldId="263"/>
        </pc:sldMkLst>
        <pc:spChg chg="mod">
          <ac:chgData name=" " userId="3d15f9556fdd008c" providerId="LiveId" clId="{0BEBF511-D3FC-4B34-B3FF-FB7B17655A76}" dt="2023-05-07T09:50:09.939" v="380" actId="20577"/>
          <ac:spMkLst>
            <pc:docMk/>
            <pc:sldMk cId="0" sldId="263"/>
            <ac:spMk id="120" creationId="{00000000-0000-0000-0000-000000000000}"/>
          </ac:spMkLst>
        </pc:spChg>
        <pc:spChg chg="mod">
          <ac:chgData name=" " userId="3d15f9556fdd008c" providerId="LiveId" clId="{0BEBF511-D3FC-4B34-B3FF-FB7B17655A76}" dt="2023-05-07T09:57:11.104" v="813" actId="27636"/>
          <ac:spMkLst>
            <pc:docMk/>
            <pc:sldMk cId="0" sldId="263"/>
            <ac:spMk id="121" creationId="{00000000-0000-0000-0000-000000000000}"/>
          </ac:spMkLst>
        </pc:spChg>
      </pc:sldChg>
      <pc:sldChg chg="modSp mod">
        <pc:chgData name=" " userId="3d15f9556fdd008c" providerId="LiveId" clId="{0BEBF511-D3FC-4B34-B3FF-FB7B17655A76}" dt="2023-05-07T08:49:52.645" v="224" actId="20577"/>
        <pc:sldMkLst>
          <pc:docMk/>
          <pc:sldMk cId="879963619" sldId="275"/>
        </pc:sldMkLst>
        <pc:spChg chg="mod">
          <ac:chgData name=" " userId="3d15f9556fdd008c" providerId="LiveId" clId="{0BEBF511-D3FC-4B34-B3FF-FB7B17655A76}" dt="2023-05-07T08:48:14.428" v="209" actId="120"/>
          <ac:spMkLst>
            <pc:docMk/>
            <pc:sldMk cId="879963619" sldId="275"/>
            <ac:spMk id="2" creationId="{621A43B9-69BE-0266-E674-318318F65014}"/>
          </ac:spMkLst>
        </pc:spChg>
        <pc:spChg chg="mod">
          <ac:chgData name=" " userId="3d15f9556fdd008c" providerId="LiveId" clId="{0BEBF511-D3FC-4B34-B3FF-FB7B17655A76}" dt="2023-05-07T08:49:52.645" v="224" actId="20577"/>
          <ac:spMkLst>
            <pc:docMk/>
            <pc:sldMk cId="879963619" sldId="275"/>
            <ac:spMk id="3" creationId="{00CADA15-0F16-E2ED-E439-CA8A585BE6B9}"/>
          </ac:spMkLst>
        </pc:spChg>
      </pc:sldChg>
      <pc:sldChg chg="addSp modSp mod">
        <pc:chgData name=" " userId="3d15f9556fdd008c" providerId="LiveId" clId="{0BEBF511-D3FC-4B34-B3FF-FB7B17655A76}" dt="2023-05-07T08:53:18.385" v="293" actId="1076"/>
        <pc:sldMkLst>
          <pc:docMk/>
          <pc:sldMk cId="1301193592" sldId="278"/>
        </pc:sldMkLst>
        <pc:spChg chg="add mod">
          <ac:chgData name=" " userId="3d15f9556fdd008c" providerId="LiveId" clId="{0BEBF511-D3FC-4B34-B3FF-FB7B17655A76}" dt="2023-05-07T08:53:18.385" v="293" actId="1076"/>
          <ac:spMkLst>
            <pc:docMk/>
            <pc:sldMk cId="1301193592" sldId="278"/>
            <ac:spMk id="3" creationId="{19169D5D-2AA2-8182-A7CE-6772B64CB208}"/>
          </ac:spMkLst>
        </pc:spChg>
        <pc:picChg chg="mod modCrop">
          <ac:chgData name=" " userId="3d15f9556fdd008c" providerId="LiveId" clId="{0BEBF511-D3FC-4B34-B3FF-FB7B17655A76}" dt="2023-05-07T08:51:43.100" v="232" actId="14100"/>
          <ac:picMkLst>
            <pc:docMk/>
            <pc:sldMk cId="1301193592" sldId="278"/>
            <ac:picMk id="6" creationId="{6721803C-68F6-2D9D-761A-9BAF6A5A8B94}"/>
          </ac:picMkLst>
        </pc:picChg>
      </pc:sldChg>
      <pc:sldChg chg="modSp mod">
        <pc:chgData name=" " userId="3d15f9556fdd008c" providerId="LiveId" clId="{0BEBF511-D3FC-4B34-B3FF-FB7B17655A76}" dt="2023-05-07T08:55:23.597" v="319" actId="14100"/>
        <pc:sldMkLst>
          <pc:docMk/>
          <pc:sldMk cId="3419001483" sldId="279"/>
        </pc:sldMkLst>
        <pc:spChg chg="mod">
          <ac:chgData name=" " userId="3d15f9556fdd008c" providerId="LiveId" clId="{0BEBF511-D3FC-4B34-B3FF-FB7B17655A76}" dt="2023-05-07T08:55:23.597" v="319" actId="14100"/>
          <ac:spMkLst>
            <pc:docMk/>
            <pc:sldMk cId="3419001483" sldId="279"/>
            <ac:spMk id="3" creationId="{C8056A76-6587-D293-7D9F-A9A6EFC68C4A}"/>
          </ac:spMkLst>
        </pc:spChg>
      </pc:sldChg>
      <pc:sldChg chg="modSp mod">
        <pc:chgData name=" " userId="3d15f9556fdd008c" providerId="LiveId" clId="{0BEBF511-D3FC-4B34-B3FF-FB7B17655A76}" dt="2023-05-07T08:56:03.206" v="348" actId="20577"/>
        <pc:sldMkLst>
          <pc:docMk/>
          <pc:sldMk cId="138413437" sldId="280"/>
        </pc:sldMkLst>
        <pc:spChg chg="mod">
          <ac:chgData name=" " userId="3d15f9556fdd008c" providerId="LiveId" clId="{0BEBF511-D3FC-4B34-B3FF-FB7B17655A76}" dt="2023-05-07T08:56:03.206" v="348" actId="20577"/>
          <ac:spMkLst>
            <pc:docMk/>
            <pc:sldMk cId="138413437" sldId="280"/>
            <ac:spMk id="2" creationId="{77446406-FFB7-DA2B-F50A-FB210A172478}"/>
          </ac:spMkLst>
        </pc:spChg>
      </pc:sldChg>
      <pc:sldChg chg="addSp modSp new mod">
        <pc:chgData name=" " userId="3d15f9556fdd008c" providerId="LiveId" clId="{0BEBF511-D3FC-4B34-B3FF-FB7B17655A76}" dt="2023-05-07T09:53:41.849" v="452" actId="1076"/>
        <pc:sldMkLst>
          <pc:docMk/>
          <pc:sldMk cId="179927715" sldId="281"/>
        </pc:sldMkLst>
        <pc:spChg chg="add mod">
          <ac:chgData name=" " userId="3d15f9556fdd008c" providerId="LiveId" clId="{0BEBF511-D3FC-4B34-B3FF-FB7B17655A76}" dt="2023-05-07T09:53:41.849" v="452" actId="1076"/>
          <ac:spMkLst>
            <pc:docMk/>
            <pc:sldMk cId="179927715" sldId="281"/>
            <ac:spMk id="4" creationId="{1A7D15FC-A510-B672-5990-A31C6D761A85}"/>
          </ac:spMkLst>
        </pc:spChg>
        <pc:picChg chg="add mod">
          <ac:chgData name=" " userId="3d15f9556fdd008c" providerId="LiveId" clId="{0BEBF511-D3FC-4B34-B3FF-FB7B17655A76}" dt="2023-05-07T09:52:48.787" v="409" actId="14100"/>
          <ac:picMkLst>
            <pc:docMk/>
            <pc:sldMk cId="179927715" sldId="281"/>
            <ac:picMk id="3" creationId="{7B888E80-C61E-F0C8-FB77-F93DD8C89245}"/>
          </ac:picMkLst>
        </pc:picChg>
      </pc:sldChg>
      <pc:sldChg chg="addSp delSp modSp new del mod">
        <pc:chgData name=" " userId="3d15f9556fdd008c" providerId="LiveId" clId="{0BEBF511-D3FC-4B34-B3FF-FB7B17655A76}" dt="2023-05-07T09:52:27.533" v="404" actId="47"/>
        <pc:sldMkLst>
          <pc:docMk/>
          <pc:sldMk cId="2837363165" sldId="281"/>
        </pc:sldMkLst>
        <pc:picChg chg="add del mod">
          <ac:chgData name=" " userId="3d15f9556fdd008c" providerId="LiveId" clId="{0BEBF511-D3FC-4B34-B3FF-FB7B17655A76}" dt="2023-05-07T09:52:24.811" v="403" actId="478"/>
          <ac:picMkLst>
            <pc:docMk/>
            <pc:sldMk cId="2837363165" sldId="281"/>
            <ac:picMk id="4" creationId="{70316808-E62C-63DF-2CE5-9830685580B1}"/>
          </ac:picMkLst>
        </pc:picChg>
      </pc:sldChg>
      <pc:sldChg chg="modSp new mod">
        <pc:chgData name=" " userId="3d15f9556fdd008c" providerId="LiveId" clId="{0BEBF511-D3FC-4B34-B3FF-FB7B17655A76}" dt="2023-05-07T10:05:06.258" v="1341" actId="20577"/>
        <pc:sldMkLst>
          <pc:docMk/>
          <pc:sldMk cId="2345500836" sldId="282"/>
        </pc:sldMkLst>
        <pc:spChg chg="mod">
          <ac:chgData name=" " userId="3d15f9556fdd008c" providerId="LiveId" clId="{0BEBF511-D3FC-4B34-B3FF-FB7B17655A76}" dt="2023-05-07T09:58:31.305" v="889" actId="113"/>
          <ac:spMkLst>
            <pc:docMk/>
            <pc:sldMk cId="2345500836" sldId="282"/>
            <ac:spMk id="2" creationId="{D87F79B3-623B-9CEE-A6FA-D872E0F1D151}"/>
          </ac:spMkLst>
        </pc:spChg>
        <pc:spChg chg="mod">
          <ac:chgData name=" " userId="3d15f9556fdd008c" providerId="LiveId" clId="{0BEBF511-D3FC-4B34-B3FF-FB7B17655A76}" dt="2023-05-07T10:05:06.258" v="1341" actId="20577"/>
          <ac:spMkLst>
            <pc:docMk/>
            <pc:sldMk cId="2345500836" sldId="282"/>
            <ac:spMk id="3" creationId="{959C7A56-1ACE-DBA3-663D-980DBFE5D426}"/>
          </ac:spMkLst>
        </pc:spChg>
      </pc:sldChg>
      <pc:sldChg chg="modSp new mod">
        <pc:chgData name=" " userId="3d15f9556fdd008c" providerId="LiveId" clId="{0BEBF511-D3FC-4B34-B3FF-FB7B17655A76}" dt="2023-05-07T10:17:46.859" v="2464" actId="27636"/>
        <pc:sldMkLst>
          <pc:docMk/>
          <pc:sldMk cId="2995613206" sldId="283"/>
        </pc:sldMkLst>
        <pc:spChg chg="mod">
          <ac:chgData name=" " userId="3d15f9556fdd008c" providerId="LiveId" clId="{0BEBF511-D3FC-4B34-B3FF-FB7B17655A76}" dt="2023-05-07T10:08:35.815" v="1443" actId="20577"/>
          <ac:spMkLst>
            <pc:docMk/>
            <pc:sldMk cId="2995613206" sldId="283"/>
            <ac:spMk id="2" creationId="{6E0CBE4D-3D2C-7117-C230-6F30F65367DC}"/>
          </ac:spMkLst>
        </pc:spChg>
        <pc:spChg chg="mod">
          <ac:chgData name=" " userId="3d15f9556fdd008c" providerId="LiveId" clId="{0BEBF511-D3FC-4B34-B3FF-FB7B17655A76}" dt="2023-05-07T10:17:46.859" v="2464" actId="27636"/>
          <ac:spMkLst>
            <pc:docMk/>
            <pc:sldMk cId="2995613206" sldId="283"/>
            <ac:spMk id="3" creationId="{4C8CC96F-CC56-5983-AB15-A60CBD67B91F}"/>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16000" y="812520"/>
            <a:ext cx="7127280" cy="400896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 name="Google Shape;4;n"/>
          <p:cNvSpPr txBox="1">
            <a:spLocks noGrp="1"/>
          </p:cNvSpPr>
          <p:nvPr>
            <p:ph type="body" idx="1"/>
          </p:nvPr>
        </p:nvSpPr>
        <p:spPr>
          <a:xfrm>
            <a:off x="756000" y="5078520"/>
            <a:ext cx="6047640" cy="4811040"/>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9pPr>
          </a:lstStyle>
          <a:p>
            <a:endParaRPr/>
          </a:p>
        </p:txBody>
      </p:sp>
      <p:sp>
        <p:nvSpPr>
          <p:cNvPr id="5" name="Google Shape;5;n"/>
          <p:cNvSpPr txBox="1">
            <a:spLocks noGrp="1"/>
          </p:cNvSpPr>
          <p:nvPr>
            <p:ph type="hdr" idx="3"/>
          </p:nvPr>
        </p:nvSpPr>
        <p:spPr>
          <a:xfrm>
            <a:off x="0" y="0"/>
            <a:ext cx="3280680" cy="53424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6" name="Google Shape;6;n"/>
          <p:cNvSpPr txBox="1">
            <a:spLocks noGrp="1"/>
          </p:cNvSpPr>
          <p:nvPr>
            <p:ph type="dt" idx="10"/>
          </p:nvPr>
        </p:nvSpPr>
        <p:spPr>
          <a:xfrm>
            <a:off x="4278960" y="0"/>
            <a:ext cx="3280680" cy="53424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7" name="Google Shape;7;n"/>
          <p:cNvSpPr txBox="1">
            <a:spLocks noGrp="1"/>
          </p:cNvSpPr>
          <p:nvPr>
            <p:ph type="ftr" idx="11"/>
          </p:nvPr>
        </p:nvSpPr>
        <p:spPr>
          <a:xfrm>
            <a:off x="0" y="10157400"/>
            <a:ext cx="3280680" cy="534240"/>
          </a:xfrm>
          <a:prstGeom prst="rect">
            <a:avLst/>
          </a:prstGeom>
          <a:noFill/>
          <a:ln>
            <a:noFill/>
          </a:ln>
        </p:spPr>
        <p:txBody>
          <a:bodyPr spcFirstLastPara="1" wrap="square" lIns="0" tIns="0" rIns="0" bIns="0" anchor="b"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4278960" y="10157400"/>
            <a:ext cx="3280680" cy="534240"/>
          </a:xfrm>
          <a:prstGeom prst="rect">
            <a:avLst/>
          </a:prstGeom>
          <a:noFill/>
          <a:ln>
            <a:noFill/>
          </a:ln>
        </p:spPr>
        <p:txBody>
          <a:bodyPr spcFirstLastPara="1" wrap="square" lIns="0" tIns="0" rIns="0" bIns="0" anchor="b"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US" sz="1400" b="0" i="0" u="none" strike="noStrike" cap="none">
                <a:solidFill>
                  <a:schemeClr val="dk1"/>
                </a:solidFill>
                <a:latin typeface="Times New Roman"/>
                <a:ea typeface="Times New Roman"/>
                <a:cs typeface="Times New Roman"/>
                <a:sym typeface="Times New Roman"/>
              </a:rPr>
              <a:t>‹#›</a:t>
            </a:fld>
            <a:endParaRPr sz="1400" b="0" i="0" u="none" strike="noStrike" cap="none">
              <a:solidFill>
                <a:schemeClr val="dk1"/>
              </a:solidFill>
              <a:latin typeface="Times New Roman"/>
              <a:ea typeface="Times New Roman"/>
              <a:cs typeface="Times New Roman"/>
              <a:sym typeface="Times New Roman"/>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p1:notes"/>
          <p:cNvSpPr txBox="1">
            <a:spLocks noGrp="1"/>
          </p:cNvSpPr>
          <p:nvPr>
            <p:ph type="body" idx="1"/>
          </p:nvPr>
        </p:nvSpPr>
        <p:spPr>
          <a:xfrm>
            <a:off x="756000" y="5078520"/>
            <a:ext cx="6047640" cy="481104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a:p>
        </p:txBody>
      </p:sp>
      <p:sp>
        <p:nvSpPr>
          <p:cNvPr id="65" name="Google Shape;65;p1:notes"/>
          <p:cNvSpPr>
            <a:spLocks noGrp="1" noRot="1" noChangeAspect="1"/>
          </p:cNvSpPr>
          <p:nvPr>
            <p:ph type="sldImg" idx="2"/>
          </p:nvPr>
        </p:nvSpPr>
        <p:spPr>
          <a:xfrm>
            <a:off x="1108075" y="812800"/>
            <a:ext cx="5343525" cy="400843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p2:notes"/>
          <p:cNvSpPr txBox="1">
            <a:spLocks noGrp="1"/>
          </p:cNvSpPr>
          <p:nvPr>
            <p:ph type="body" idx="1"/>
          </p:nvPr>
        </p:nvSpPr>
        <p:spPr>
          <a:xfrm>
            <a:off x="756000" y="5078520"/>
            <a:ext cx="6047640" cy="481104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77" name="Google Shape;77;p2:notes"/>
          <p:cNvSpPr>
            <a:spLocks noGrp="1" noRot="1" noChangeAspect="1"/>
          </p:cNvSpPr>
          <p:nvPr>
            <p:ph type="sldImg" idx="2"/>
          </p:nvPr>
        </p:nvSpPr>
        <p:spPr>
          <a:xfrm>
            <a:off x="1108075" y="812800"/>
            <a:ext cx="5343525" cy="400843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3:notes"/>
          <p:cNvSpPr txBox="1">
            <a:spLocks noGrp="1"/>
          </p:cNvSpPr>
          <p:nvPr>
            <p:ph type="body" idx="1"/>
          </p:nvPr>
        </p:nvSpPr>
        <p:spPr>
          <a:xfrm>
            <a:off x="756000" y="5078520"/>
            <a:ext cx="6047640" cy="481104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84" name="Google Shape;84;p3:notes"/>
          <p:cNvSpPr>
            <a:spLocks noGrp="1" noRot="1" noChangeAspect="1"/>
          </p:cNvSpPr>
          <p:nvPr>
            <p:ph type="sldImg" idx="2"/>
          </p:nvPr>
        </p:nvSpPr>
        <p:spPr>
          <a:xfrm>
            <a:off x="1108075" y="812800"/>
            <a:ext cx="5343525" cy="400843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4:notes"/>
          <p:cNvSpPr txBox="1">
            <a:spLocks noGrp="1"/>
          </p:cNvSpPr>
          <p:nvPr>
            <p:ph type="body" idx="1"/>
          </p:nvPr>
        </p:nvSpPr>
        <p:spPr>
          <a:xfrm>
            <a:off x="756000" y="5078520"/>
            <a:ext cx="6047640" cy="481104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90" name="Google Shape;90;p4:notes"/>
          <p:cNvSpPr>
            <a:spLocks noGrp="1" noRot="1" noChangeAspect="1"/>
          </p:cNvSpPr>
          <p:nvPr>
            <p:ph type="sldImg" idx="2"/>
          </p:nvPr>
        </p:nvSpPr>
        <p:spPr>
          <a:xfrm>
            <a:off x="1108075" y="812800"/>
            <a:ext cx="5343525" cy="400843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7:notes"/>
          <p:cNvSpPr txBox="1">
            <a:spLocks noGrp="1"/>
          </p:cNvSpPr>
          <p:nvPr>
            <p:ph type="body" idx="1"/>
          </p:nvPr>
        </p:nvSpPr>
        <p:spPr>
          <a:xfrm>
            <a:off x="756000" y="5078520"/>
            <a:ext cx="6047640" cy="481104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18" name="Google Shape;118;p7:notes"/>
          <p:cNvSpPr>
            <a:spLocks noGrp="1" noRot="1" noChangeAspect="1"/>
          </p:cNvSpPr>
          <p:nvPr>
            <p:ph type="sldImg" idx="2"/>
          </p:nvPr>
        </p:nvSpPr>
        <p:spPr>
          <a:xfrm>
            <a:off x="1108075" y="812800"/>
            <a:ext cx="5343525" cy="400843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17:notes"/>
          <p:cNvSpPr>
            <a:spLocks noGrp="1" noRot="1" noChangeAspect="1"/>
          </p:cNvSpPr>
          <p:nvPr>
            <p:ph type="sldImg" idx="2"/>
          </p:nvPr>
        </p:nvSpPr>
        <p:spPr>
          <a:xfrm>
            <a:off x="216000" y="812520"/>
            <a:ext cx="7127400" cy="40089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76" name="Google Shape;176;p17:notes"/>
          <p:cNvSpPr txBox="1">
            <a:spLocks noGrp="1"/>
          </p:cNvSpPr>
          <p:nvPr>
            <p:ph type="body" idx="1"/>
          </p:nvPr>
        </p:nvSpPr>
        <p:spPr>
          <a:xfrm>
            <a:off x="756000" y="5078520"/>
            <a:ext cx="6047700" cy="48111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a:p>
        </p:txBody>
      </p:sp>
      <p:sp>
        <p:nvSpPr>
          <p:cNvPr id="177" name="Google Shape;177;p17:notes"/>
          <p:cNvSpPr txBox="1">
            <a:spLocks noGrp="1"/>
          </p:cNvSpPr>
          <p:nvPr>
            <p:ph type="sldNum" idx="12"/>
          </p:nvPr>
        </p:nvSpPr>
        <p:spPr>
          <a:xfrm>
            <a:off x="4278960" y="10157400"/>
            <a:ext cx="3280800" cy="534300"/>
          </a:xfrm>
          <a:prstGeom prst="rect">
            <a:avLst/>
          </a:prstGeom>
          <a:noFill/>
          <a:ln>
            <a:noFill/>
          </a:ln>
        </p:spPr>
        <p:txBody>
          <a:bodyPr spcFirstLastPara="1" wrap="square" lIns="0" tIns="0" rIns="0" bIns="0" anchor="b" anchorCtr="0">
            <a:noAutofit/>
          </a:bodyPr>
          <a:lstStyle/>
          <a:p>
            <a:pPr marL="0" lvl="0" indent="0" algn="r" rtl="0">
              <a:lnSpc>
                <a:spcPct val="100000"/>
              </a:lnSpc>
              <a:spcBef>
                <a:spcPts val="0"/>
              </a:spcBef>
              <a:spcAft>
                <a:spcPts val="0"/>
              </a:spcAft>
              <a:buSzPts val="1400"/>
              <a:buNone/>
            </a:pPr>
            <a:fld id="{00000000-1234-1234-1234-123412341234}" type="slidenum">
              <a:rPr lang="en-US"/>
              <a:t>13</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15"/>
        <p:cNvGrpSpPr/>
        <p:nvPr/>
      </p:nvGrpSpPr>
      <p:grpSpPr>
        <a:xfrm>
          <a:off x="0" y="0"/>
          <a:ext cx="0" cy="0"/>
          <a:chOff x="0" y="0"/>
          <a:chExt cx="0" cy="0"/>
        </a:xfrm>
      </p:grpSpPr>
      <p:sp>
        <p:nvSpPr>
          <p:cNvPr id="16" name="Google Shape;16;p19"/>
          <p:cNvSpPr txBox="1">
            <a:spLocks noGrp="1"/>
          </p:cNvSpPr>
          <p:nvPr>
            <p:ph type="title"/>
          </p:nvPr>
        </p:nvSpPr>
        <p:spPr>
          <a:xfrm>
            <a:off x="457200" y="274680"/>
            <a:ext cx="8229240" cy="114264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19"/>
          <p:cNvSpPr txBox="1">
            <a:spLocks noGrp="1"/>
          </p:cNvSpPr>
          <p:nvPr>
            <p:ph type="subTitle" idx="1"/>
          </p:nvPr>
        </p:nvSpPr>
        <p:spPr>
          <a:xfrm>
            <a:off x="457200" y="1600200"/>
            <a:ext cx="8229240" cy="4525560"/>
          </a:xfrm>
          <a:prstGeom prst="rect">
            <a:avLst/>
          </a:prstGeom>
          <a:noFill/>
          <a:ln>
            <a:noFill/>
          </a:ln>
        </p:spPr>
        <p:txBody>
          <a:bodyPr spcFirstLastPara="1" wrap="square" lIns="0" tIns="0" rIns="0" bIns="0" anchor="ctr" anchorCtr="0">
            <a:norm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45"/>
        <p:cNvGrpSpPr/>
        <p:nvPr/>
      </p:nvGrpSpPr>
      <p:grpSpPr>
        <a:xfrm>
          <a:off x="0" y="0"/>
          <a:ext cx="0" cy="0"/>
          <a:chOff x="0" y="0"/>
          <a:chExt cx="0" cy="0"/>
        </a:xfrm>
      </p:grpSpPr>
      <p:sp>
        <p:nvSpPr>
          <p:cNvPr id="46" name="Google Shape;46;p28"/>
          <p:cNvSpPr txBox="1">
            <a:spLocks noGrp="1"/>
          </p:cNvSpPr>
          <p:nvPr>
            <p:ph type="title"/>
          </p:nvPr>
        </p:nvSpPr>
        <p:spPr>
          <a:xfrm>
            <a:off x="457200" y="274680"/>
            <a:ext cx="8229240" cy="114264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28"/>
          <p:cNvSpPr txBox="1">
            <a:spLocks noGrp="1"/>
          </p:cNvSpPr>
          <p:nvPr>
            <p:ph type="body" idx="1"/>
          </p:nvPr>
        </p:nvSpPr>
        <p:spPr>
          <a:xfrm>
            <a:off x="457200" y="1600200"/>
            <a:ext cx="8229240" cy="215856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8" name="Google Shape;48;p28"/>
          <p:cNvSpPr txBox="1">
            <a:spLocks noGrp="1"/>
          </p:cNvSpPr>
          <p:nvPr>
            <p:ph type="body" idx="2"/>
          </p:nvPr>
        </p:nvSpPr>
        <p:spPr>
          <a:xfrm>
            <a:off x="457200" y="3964320"/>
            <a:ext cx="8229240" cy="215856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49"/>
        <p:cNvGrpSpPr/>
        <p:nvPr/>
      </p:nvGrpSpPr>
      <p:grpSpPr>
        <a:xfrm>
          <a:off x="0" y="0"/>
          <a:ext cx="0" cy="0"/>
          <a:chOff x="0" y="0"/>
          <a:chExt cx="0" cy="0"/>
        </a:xfrm>
      </p:grpSpPr>
      <p:sp>
        <p:nvSpPr>
          <p:cNvPr id="50" name="Google Shape;50;p29"/>
          <p:cNvSpPr txBox="1">
            <a:spLocks noGrp="1"/>
          </p:cNvSpPr>
          <p:nvPr>
            <p:ph type="title"/>
          </p:nvPr>
        </p:nvSpPr>
        <p:spPr>
          <a:xfrm>
            <a:off x="457200" y="274680"/>
            <a:ext cx="8229240" cy="114264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29"/>
          <p:cNvSpPr txBox="1">
            <a:spLocks noGrp="1"/>
          </p:cNvSpPr>
          <p:nvPr>
            <p:ph type="body" idx="1"/>
          </p:nvPr>
        </p:nvSpPr>
        <p:spPr>
          <a:xfrm>
            <a:off x="457200" y="1600200"/>
            <a:ext cx="4015800" cy="215856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52" name="Google Shape;52;p29"/>
          <p:cNvSpPr txBox="1">
            <a:spLocks noGrp="1"/>
          </p:cNvSpPr>
          <p:nvPr>
            <p:ph type="body" idx="2"/>
          </p:nvPr>
        </p:nvSpPr>
        <p:spPr>
          <a:xfrm>
            <a:off x="4674240" y="1600200"/>
            <a:ext cx="4015800" cy="215856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53" name="Google Shape;53;p29"/>
          <p:cNvSpPr txBox="1">
            <a:spLocks noGrp="1"/>
          </p:cNvSpPr>
          <p:nvPr>
            <p:ph type="body" idx="3"/>
          </p:nvPr>
        </p:nvSpPr>
        <p:spPr>
          <a:xfrm>
            <a:off x="457200" y="3964320"/>
            <a:ext cx="4015800" cy="215856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54" name="Google Shape;54;p29"/>
          <p:cNvSpPr txBox="1">
            <a:spLocks noGrp="1"/>
          </p:cNvSpPr>
          <p:nvPr>
            <p:ph type="body" idx="4"/>
          </p:nvPr>
        </p:nvSpPr>
        <p:spPr>
          <a:xfrm>
            <a:off x="4674240" y="3964320"/>
            <a:ext cx="4015800" cy="215856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55"/>
        <p:cNvGrpSpPr/>
        <p:nvPr/>
      </p:nvGrpSpPr>
      <p:grpSpPr>
        <a:xfrm>
          <a:off x="0" y="0"/>
          <a:ext cx="0" cy="0"/>
          <a:chOff x="0" y="0"/>
          <a:chExt cx="0" cy="0"/>
        </a:xfrm>
      </p:grpSpPr>
      <p:sp>
        <p:nvSpPr>
          <p:cNvPr id="56" name="Google Shape;56;p30"/>
          <p:cNvSpPr txBox="1">
            <a:spLocks noGrp="1"/>
          </p:cNvSpPr>
          <p:nvPr>
            <p:ph type="title"/>
          </p:nvPr>
        </p:nvSpPr>
        <p:spPr>
          <a:xfrm>
            <a:off x="457200" y="274680"/>
            <a:ext cx="8229240" cy="114264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30"/>
          <p:cNvSpPr txBox="1">
            <a:spLocks noGrp="1"/>
          </p:cNvSpPr>
          <p:nvPr>
            <p:ph type="body" idx="1"/>
          </p:nvPr>
        </p:nvSpPr>
        <p:spPr>
          <a:xfrm>
            <a:off x="457200" y="1600200"/>
            <a:ext cx="2649600" cy="215856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58" name="Google Shape;58;p30"/>
          <p:cNvSpPr txBox="1">
            <a:spLocks noGrp="1"/>
          </p:cNvSpPr>
          <p:nvPr>
            <p:ph type="body" idx="2"/>
          </p:nvPr>
        </p:nvSpPr>
        <p:spPr>
          <a:xfrm>
            <a:off x="3239640" y="1600200"/>
            <a:ext cx="2649600" cy="215856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59" name="Google Shape;59;p30"/>
          <p:cNvSpPr txBox="1">
            <a:spLocks noGrp="1"/>
          </p:cNvSpPr>
          <p:nvPr>
            <p:ph type="body" idx="3"/>
          </p:nvPr>
        </p:nvSpPr>
        <p:spPr>
          <a:xfrm>
            <a:off x="6022080" y="1600200"/>
            <a:ext cx="2649600" cy="215856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60" name="Google Shape;60;p30"/>
          <p:cNvSpPr txBox="1">
            <a:spLocks noGrp="1"/>
          </p:cNvSpPr>
          <p:nvPr>
            <p:ph type="body" idx="4"/>
          </p:nvPr>
        </p:nvSpPr>
        <p:spPr>
          <a:xfrm>
            <a:off x="457200" y="3964320"/>
            <a:ext cx="2649600" cy="215856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61" name="Google Shape;61;p30"/>
          <p:cNvSpPr txBox="1">
            <a:spLocks noGrp="1"/>
          </p:cNvSpPr>
          <p:nvPr>
            <p:ph type="body" idx="5"/>
          </p:nvPr>
        </p:nvSpPr>
        <p:spPr>
          <a:xfrm>
            <a:off x="3239640" y="3964320"/>
            <a:ext cx="2649600" cy="215856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62" name="Google Shape;62;p30"/>
          <p:cNvSpPr txBox="1">
            <a:spLocks noGrp="1"/>
          </p:cNvSpPr>
          <p:nvPr>
            <p:ph type="body" idx="6"/>
          </p:nvPr>
        </p:nvSpPr>
        <p:spPr>
          <a:xfrm>
            <a:off x="6022080" y="3964320"/>
            <a:ext cx="2649600" cy="215856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8"/>
        <p:cNvGrpSpPr/>
        <p:nvPr/>
      </p:nvGrpSpPr>
      <p:grpSpPr>
        <a:xfrm>
          <a:off x="0" y="0"/>
          <a:ext cx="0" cy="0"/>
          <a:chOff x="0" y="0"/>
          <a:chExt cx="0" cy="0"/>
        </a:xfrm>
      </p:grpSpPr>
      <p:sp>
        <p:nvSpPr>
          <p:cNvPr id="19" name="Google Shape;19;p20"/>
          <p:cNvSpPr txBox="1">
            <a:spLocks noGrp="1"/>
          </p:cNvSpPr>
          <p:nvPr>
            <p:ph type="title"/>
          </p:nvPr>
        </p:nvSpPr>
        <p:spPr>
          <a:xfrm>
            <a:off x="457200" y="274680"/>
            <a:ext cx="8229240" cy="114264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20"/>
        <p:cNvGrpSpPr/>
        <p:nvPr/>
      </p:nvGrpSpPr>
      <p:grpSpPr>
        <a:xfrm>
          <a:off x="0" y="0"/>
          <a:ext cx="0" cy="0"/>
          <a:chOff x="0" y="0"/>
          <a:chExt cx="0" cy="0"/>
        </a:xfrm>
      </p:grpSpPr>
      <p:sp>
        <p:nvSpPr>
          <p:cNvPr id="21" name="Google Shape;21;p21"/>
          <p:cNvSpPr txBox="1">
            <a:spLocks noGrp="1"/>
          </p:cNvSpPr>
          <p:nvPr>
            <p:ph type="title"/>
          </p:nvPr>
        </p:nvSpPr>
        <p:spPr>
          <a:xfrm>
            <a:off x="457200" y="274680"/>
            <a:ext cx="8229240" cy="114264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21"/>
          <p:cNvSpPr txBox="1">
            <a:spLocks noGrp="1"/>
          </p:cNvSpPr>
          <p:nvPr>
            <p:ph type="body" idx="1"/>
          </p:nvPr>
        </p:nvSpPr>
        <p:spPr>
          <a:xfrm>
            <a:off x="457200" y="1600200"/>
            <a:ext cx="8229240" cy="452556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23"/>
        <p:cNvGrpSpPr/>
        <p:nvPr/>
      </p:nvGrpSpPr>
      <p:grpSpPr>
        <a:xfrm>
          <a:off x="0" y="0"/>
          <a:ext cx="0" cy="0"/>
          <a:chOff x="0" y="0"/>
          <a:chExt cx="0" cy="0"/>
        </a:xfrm>
      </p:grpSpPr>
      <p:sp>
        <p:nvSpPr>
          <p:cNvPr id="24" name="Google Shape;24;p22"/>
          <p:cNvSpPr txBox="1">
            <a:spLocks noGrp="1"/>
          </p:cNvSpPr>
          <p:nvPr>
            <p:ph type="subTitle" idx="1"/>
          </p:nvPr>
        </p:nvSpPr>
        <p:spPr>
          <a:xfrm>
            <a:off x="457200" y="274680"/>
            <a:ext cx="8229240" cy="5297760"/>
          </a:xfrm>
          <a:prstGeom prst="rect">
            <a:avLst/>
          </a:prstGeom>
          <a:noFill/>
          <a:ln>
            <a:noFill/>
          </a:ln>
        </p:spPr>
        <p:txBody>
          <a:bodyPr spcFirstLastPara="1" wrap="square" lIns="0" tIns="0" rIns="0" bIns="0" anchor="ctr" anchorCtr="0">
            <a:norm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25"/>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26"/>
        <p:cNvGrpSpPr/>
        <p:nvPr/>
      </p:nvGrpSpPr>
      <p:grpSpPr>
        <a:xfrm>
          <a:off x="0" y="0"/>
          <a:ext cx="0" cy="0"/>
          <a:chOff x="0" y="0"/>
          <a:chExt cx="0" cy="0"/>
        </a:xfrm>
      </p:grpSpPr>
      <p:sp>
        <p:nvSpPr>
          <p:cNvPr id="27" name="Google Shape;27;p24"/>
          <p:cNvSpPr txBox="1">
            <a:spLocks noGrp="1"/>
          </p:cNvSpPr>
          <p:nvPr>
            <p:ph type="title"/>
          </p:nvPr>
        </p:nvSpPr>
        <p:spPr>
          <a:xfrm>
            <a:off x="457200" y="274680"/>
            <a:ext cx="8229240" cy="114264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24"/>
          <p:cNvSpPr txBox="1">
            <a:spLocks noGrp="1"/>
          </p:cNvSpPr>
          <p:nvPr>
            <p:ph type="body" idx="1"/>
          </p:nvPr>
        </p:nvSpPr>
        <p:spPr>
          <a:xfrm>
            <a:off x="457200" y="1600200"/>
            <a:ext cx="4015800" cy="452556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9" name="Google Shape;29;p24"/>
          <p:cNvSpPr txBox="1">
            <a:spLocks noGrp="1"/>
          </p:cNvSpPr>
          <p:nvPr>
            <p:ph type="body" idx="2"/>
          </p:nvPr>
        </p:nvSpPr>
        <p:spPr>
          <a:xfrm>
            <a:off x="4674240" y="1600200"/>
            <a:ext cx="4015800" cy="452556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30"/>
        <p:cNvGrpSpPr/>
        <p:nvPr/>
      </p:nvGrpSpPr>
      <p:grpSpPr>
        <a:xfrm>
          <a:off x="0" y="0"/>
          <a:ext cx="0" cy="0"/>
          <a:chOff x="0" y="0"/>
          <a:chExt cx="0" cy="0"/>
        </a:xfrm>
      </p:grpSpPr>
      <p:sp>
        <p:nvSpPr>
          <p:cNvPr id="31" name="Google Shape;31;p25"/>
          <p:cNvSpPr txBox="1">
            <a:spLocks noGrp="1"/>
          </p:cNvSpPr>
          <p:nvPr>
            <p:ph type="title"/>
          </p:nvPr>
        </p:nvSpPr>
        <p:spPr>
          <a:xfrm>
            <a:off x="457200" y="274680"/>
            <a:ext cx="8229240" cy="114264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25"/>
          <p:cNvSpPr txBox="1">
            <a:spLocks noGrp="1"/>
          </p:cNvSpPr>
          <p:nvPr>
            <p:ph type="body" idx="1"/>
          </p:nvPr>
        </p:nvSpPr>
        <p:spPr>
          <a:xfrm>
            <a:off x="457200" y="1600200"/>
            <a:ext cx="4015800" cy="215856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3" name="Google Shape;33;p25"/>
          <p:cNvSpPr txBox="1">
            <a:spLocks noGrp="1"/>
          </p:cNvSpPr>
          <p:nvPr>
            <p:ph type="body" idx="2"/>
          </p:nvPr>
        </p:nvSpPr>
        <p:spPr>
          <a:xfrm>
            <a:off x="4674240" y="1600200"/>
            <a:ext cx="4015800" cy="452556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4" name="Google Shape;34;p25"/>
          <p:cNvSpPr txBox="1">
            <a:spLocks noGrp="1"/>
          </p:cNvSpPr>
          <p:nvPr>
            <p:ph type="body" idx="3"/>
          </p:nvPr>
        </p:nvSpPr>
        <p:spPr>
          <a:xfrm>
            <a:off x="457200" y="3964320"/>
            <a:ext cx="4015800" cy="215856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35"/>
        <p:cNvGrpSpPr/>
        <p:nvPr/>
      </p:nvGrpSpPr>
      <p:grpSpPr>
        <a:xfrm>
          <a:off x="0" y="0"/>
          <a:ext cx="0" cy="0"/>
          <a:chOff x="0" y="0"/>
          <a:chExt cx="0" cy="0"/>
        </a:xfrm>
      </p:grpSpPr>
      <p:sp>
        <p:nvSpPr>
          <p:cNvPr id="36" name="Google Shape;36;p26"/>
          <p:cNvSpPr txBox="1">
            <a:spLocks noGrp="1"/>
          </p:cNvSpPr>
          <p:nvPr>
            <p:ph type="title"/>
          </p:nvPr>
        </p:nvSpPr>
        <p:spPr>
          <a:xfrm>
            <a:off x="457200" y="274680"/>
            <a:ext cx="8229240" cy="114264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26"/>
          <p:cNvSpPr txBox="1">
            <a:spLocks noGrp="1"/>
          </p:cNvSpPr>
          <p:nvPr>
            <p:ph type="body" idx="1"/>
          </p:nvPr>
        </p:nvSpPr>
        <p:spPr>
          <a:xfrm>
            <a:off x="457200" y="1600200"/>
            <a:ext cx="4015800" cy="452556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8" name="Google Shape;38;p26"/>
          <p:cNvSpPr txBox="1">
            <a:spLocks noGrp="1"/>
          </p:cNvSpPr>
          <p:nvPr>
            <p:ph type="body" idx="2"/>
          </p:nvPr>
        </p:nvSpPr>
        <p:spPr>
          <a:xfrm>
            <a:off x="4674240" y="1600200"/>
            <a:ext cx="4015800" cy="215856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9" name="Google Shape;39;p26"/>
          <p:cNvSpPr txBox="1">
            <a:spLocks noGrp="1"/>
          </p:cNvSpPr>
          <p:nvPr>
            <p:ph type="body" idx="3"/>
          </p:nvPr>
        </p:nvSpPr>
        <p:spPr>
          <a:xfrm>
            <a:off x="4674240" y="3964320"/>
            <a:ext cx="4015800" cy="215856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40"/>
        <p:cNvGrpSpPr/>
        <p:nvPr/>
      </p:nvGrpSpPr>
      <p:grpSpPr>
        <a:xfrm>
          <a:off x="0" y="0"/>
          <a:ext cx="0" cy="0"/>
          <a:chOff x="0" y="0"/>
          <a:chExt cx="0" cy="0"/>
        </a:xfrm>
      </p:grpSpPr>
      <p:sp>
        <p:nvSpPr>
          <p:cNvPr id="41" name="Google Shape;41;p27"/>
          <p:cNvSpPr txBox="1">
            <a:spLocks noGrp="1"/>
          </p:cNvSpPr>
          <p:nvPr>
            <p:ph type="title"/>
          </p:nvPr>
        </p:nvSpPr>
        <p:spPr>
          <a:xfrm>
            <a:off x="457200" y="274680"/>
            <a:ext cx="8229240" cy="114264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27"/>
          <p:cNvSpPr txBox="1">
            <a:spLocks noGrp="1"/>
          </p:cNvSpPr>
          <p:nvPr>
            <p:ph type="body" idx="1"/>
          </p:nvPr>
        </p:nvSpPr>
        <p:spPr>
          <a:xfrm>
            <a:off x="457200" y="1600200"/>
            <a:ext cx="4015800" cy="215856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3" name="Google Shape;43;p27"/>
          <p:cNvSpPr txBox="1">
            <a:spLocks noGrp="1"/>
          </p:cNvSpPr>
          <p:nvPr>
            <p:ph type="body" idx="2"/>
          </p:nvPr>
        </p:nvSpPr>
        <p:spPr>
          <a:xfrm>
            <a:off x="4674240" y="1600200"/>
            <a:ext cx="4015800" cy="215856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4" name="Google Shape;44;p27"/>
          <p:cNvSpPr txBox="1">
            <a:spLocks noGrp="1"/>
          </p:cNvSpPr>
          <p:nvPr>
            <p:ph type="body" idx="3"/>
          </p:nvPr>
        </p:nvSpPr>
        <p:spPr>
          <a:xfrm>
            <a:off x="457200" y="3964320"/>
            <a:ext cx="8229240" cy="215856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9"/>
        <p:cNvGrpSpPr/>
        <p:nvPr/>
      </p:nvGrpSpPr>
      <p:grpSpPr>
        <a:xfrm>
          <a:off x="0" y="0"/>
          <a:ext cx="0" cy="0"/>
          <a:chOff x="0" y="0"/>
          <a:chExt cx="0" cy="0"/>
        </a:xfrm>
      </p:grpSpPr>
      <p:sp>
        <p:nvSpPr>
          <p:cNvPr id="10" name="Google Shape;10;p18"/>
          <p:cNvSpPr txBox="1">
            <a:spLocks noGrp="1"/>
          </p:cNvSpPr>
          <p:nvPr>
            <p:ph type="title"/>
          </p:nvPr>
        </p:nvSpPr>
        <p:spPr>
          <a:xfrm>
            <a:off x="685800" y="2130480"/>
            <a:ext cx="7772040" cy="146952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18"/>
          <p:cNvSpPr txBox="1">
            <a:spLocks noGrp="1"/>
          </p:cNvSpPr>
          <p:nvPr>
            <p:ph type="dt" idx="10"/>
          </p:nvPr>
        </p:nvSpPr>
        <p:spPr>
          <a:xfrm>
            <a:off x="457200" y="6356520"/>
            <a:ext cx="2133360" cy="36468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12" name="Google Shape;12;p18"/>
          <p:cNvSpPr txBox="1">
            <a:spLocks noGrp="1"/>
          </p:cNvSpPr>
          <p:nvPr>
            <p:ph type="ftr" idx="11"/>
          </p:nvPr>
        </p:nvSpPr>
        <p:spPr>
          <a:xfrm>
            <a:off x="3124080" y="6356520"/>
            <a:ext cx="2895120" cy="36468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13" name="Google Shape;13;p18"/>
          <p:cNvSpPr txBox="1">
            <a:spLocks noGrp="1"/>
          </p:cNvSpPr>
          <p:nvPr>
            <p:ph type="sldNum" idx="12"/>
          </p:nvPr>
        </p:nvSpPr>
        <p:spPr>
          <a:xfrm>
            <a:off x="6553080" y="6356520"/>
            <a:ext cx="2133360" cy="36468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B8B8B"/>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B8B8B"/>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B8B8B"/>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B8B8B"/>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B8B8B"/>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B8B8B"/>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B8B8B"/>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B8B8B"/>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B8B8B"/>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solidFill>
                <a:schemeClr val="dk1"/>
              </a:solidFill>
              <a:latin typeface="Times New Roman"/>
              <a:ea typeface="Times New Roman"/>
              <a:cs typeface="Times New Roman"/>
              <a:sym typeface="Times New Roman"/>
            </a:endParaRPr>
          </a:p>
        </p:txBody>
      </p:sp>
      <p:sp>
        <p:nvSpPr>
          <p:cNvPr id="14" name="Google Shape;14;p18"/>
          <p:cNvSpPr txBox="1">
            <a:spLocks noGrp="1"/>
          </p:cNvSpPr>
          <p:nvPr>
            <p:ph type="body" idx="1"/>
          </p:nvPr>
        </p:nvSpPr>
        <p:spPr>
          <a:xfrm>
            <a:off x="457200" y="1604520"/>
            <a:ext cx="8229240" cy="3977280"/>
          </a:xfrm>
          <a:prstGeom prst="rect">
            <a:avLst/>
          </a:prstGeom>
          <a:noFill/>
          <a:ln>
            <a:noFill/>
          </a:ln>
        </p:spPr>
        <p:txBody>
          <a:bodyPr spcFirstLastPara="1" wrap="square" lIns="0" tIns="0" rIns="0" bIns="0" anchor="t" anchorCtr="0">
            <a:normAutofit/>
          </a:bodyPr>
          <a:lstStyle>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
          <p:cNvSpPr txBox="1"/>
          <p:nvPr/>
        </p:nvSpPr>
        <p:spPr>
          <a:xfrm>
            <a:off x="228600" y="1714320"/>
            <a:ext cx="8856000" cy="106632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br>
              <a:rPr lang="en-US" sz="1800" b="0" i="0" u="none" strike="noStrike" cap="none" dirty="0">
                <a:solidFill>
                  <a:schemeClr val="dk1"/>
                </a:solidFill>
                <a:latin typeface="Arial"/>
                <a:ea typeface="Arial"/>
                <a:cs typeface="Arial"/>
                <a:sym typeface="Arial"/>
              </a:rPr>
            </a:br>
            <a:br>
              <a:rPr lang="en-US" sz="1800" b="0" i="0" u="none" strike="noStrike" cap="none" dirty="0">
                <a:solidFill>
                  <a:schemeClr val="dk1"/>
                </a:solidFill>
                <a:latin typeface="Arial"/>
                <a:ea typeface="Arial"/>
                <a:cs typeface="Arial"/>
                <a:sym typeface="Arial"/>
              </a:rPr>
            </a:br>
            <a:br>
              <a:rPr lang="en-US" sz="1800" b="0" i="0" u="none" strike="noStrike" cap="none" dirty="0">
                <a:solidFill>
                  <a:schemeClr val="dk1"/>
                </a:solidFill>
                <a:latin typeface="Arial"/>
                <a:ea typeface="Arial"/>
                <a:cs typeface="Arial"/>
                <a:sym typeface="Arial"/>
              </a:rPr>
            </a:br>
            <a:br>
              <a:rPr lang="en-US" sz="1800" b="0" i="0" u="none" strike="noStrike" cap="none" dirty="0">
                <a:solidFill>
                  <a:schemeClr val="dk1"/>
                </a:solidFill>
                <a:latin typeface="Arial"/>
                <a:ea typeface="Arial"/>
                <a:cs typeface="Arial"/>
                <a:sym typeface="Arial"/>
              </a:rPr>
            </a:br>
            <a:br>
              <a:rPr lang="en-US" sz="1800" b="0" i="0" u="none" strike="noStrike" cap="none" dirty="0">
                <a:solidFill>
                  <a:schemeClr val="dk1"/>
                </a:solidFill>
                <a:latin typeface="Arial"/>
                <a:ea typeface="Arial"/>
                <a:cs typeface="Arial"/>
                <a:sym typeface="Arial"/>
              </a:rPr>
            </a:br>
            <a:r>
              <a:rPr lang="en-US" sz="3200" b="1" i="0" u="sng" strike="noStrike" cap="none" dirty="0" err="1">
                <a:solidFill>
                  <a:srgbClr val="000000"/>
                </a:solidFill>
                <a:latin typeface="Times New Roman"/>
                <a:ea typeface="Times New Roman"/>
                <a:cs typeface="Times New Roman"/>
                <a:sym typeface="Times New Roman"/>
              </a:rPr>
              <a:t>B.Tech</a:t>
            </a:r>
            <a:r>
              <a:rPr lang="en-US" sz="3200" b="1" i="0" u="sng" strike="noStrike" cap="none" dirty="0">
                <a:solidFill>
                  <a:srgbClr val="000000"/>
                </a:solidFill>
                <a:latin typeface="Times New Roman"/>
                <a:ea typeface="Times New Roman"/>
                <a:cs typeface="Times New Roman"/>
                <a:sym typeface="Times New Roman"/>
              </a:rPr>
              <a:t> External Project Evaluation, </a:t>
            </a:r>
            <a:r>
              <a:rPr lang="en-US" sz="3200" b="1" i="0" u="sng" strike="noStrike" cap="none" dirty="0" err="1">
                <a:solidFill>
                  <a:srgbClr val="000000"/>
                </a:solidFill>
                <a:latin typeface="Times New Roman"/>
                <a:ea typeface="Times New Roman"/>
                <a:cs typeface="Times New Roman"/>
                <a:sym typeface="Times New Roman"/>
              </a:rPr>
              <a:t>VIIIth</a:t>
            </a:r>
            <a:r>
              <a:rPr lang="en-US" sz="3200" b="1" i="0" u="sng" strike="noStrike" cap="none" dirty="0">
                <a:solidFill>
                  <a:srgbClr val="000000"/>
                </a:solidFill>
                <a:latin typeface="Times New Roman"/>
                <a:ea typeface="Times New Roman"/>
                <a:cs typeface="Times New Roman"/>
                <a:sym typeface="Times New Roman"/>
              </a:rPr>
              <a:t> Sem</a:t>
            </a:r>
          </a:p>
          <a:p>
            <a:pPr marL="0" marR="0" lvl="0" indent="0" algn="ctr" rtl="0">
              <a:lnSpc>
                <a:spcPct val="100000"/>
              </a:lnSpc>
              <a:spcBef>
                <a:spcPts val="0"/>
              </a:spcBef>
              <a:spcAft>
                <a:spcPts val="0"/>
              </a:spcAft>
              <a:buClr>
                <a:srgbClr val="000000"/>
              </a:buClr>
              <a:buSzPts val="1800"/>
              <a:buFont typeface="Arial"/>
              <a:buNone/>
            </a:pPr>
            <a:br>
              <a:rPr lang="en-US" sz="1800" b="0" i="0" u="none" strike="noStrike" cap="none" dirty="0">
                <a:solidFill>
                  <a:schemeClr val="dk1"/>
                </a:solidFill>
                <a:latin typeface="Arial"/>
                <a:ea typeface="Arial"/>
                <a:cs typeface="Arial"/>
                <a:sym typeface="Arial"/>
              </a:rPr>
            </a:br>
            <a:r>
              <a:rPr lang="en-US" sz="1800" b="1" i="0" u="none" strike="noStrike" cap="none" dirty="0">
                <a:solidFill>
                  <a:srgbClr val="000000"/>
                </a:solidFill>
                <a:latin typeface="Times New Roman"/>
                <a:ea typeface="Times New Roman"/>
                <a:cs typeface="Times New Roman"/>
                <a:sym typeface="Times New Roman"/>
              </a:rPr>
              <a:t>I (Smart Stick for Visually Impaired)</a:t>
            </a:r>
            <a:endParaRPr sz="1800" b="0" i="0" u="none" strike="noStrike" cap="none" dirty="0">
              <a:solidFill>
                <a:srgbClr val="000000"/>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1800"/>
              <a:buFont typeface="Arial"/>
              <a:buNone/>
            </a:pPr>
            <a:br>
              <a:rPr lang="en-US" sz="1800" b="0" i="0" u="none" strike="noStrike" cap="none" dirty="0">
                <a:solidFill>
                  <a:schemeClr val="dk1"/>
                </a:solidFill>
                <a:latin typeface="Arial"/>
                <a:ea typeface="Arial"/>
                <a:cs typeface="Arial"/>
                <a:sym typeface="Arial"/>
              </a:rPr>
            </a:br>
            <a:br>
              <a:rPr lang="en-US" sz="1800" b="0" i="0" u="none" strike="noStrike" cap="none" dirty="0">
                <a:solidFill>
                  <a:schemeClr val="dk1"/>
                </a:solidFill>
                <a:latin typeface="Arial"/>
                <a:ea typeface="Arial"/>
                <a:cs typeface="Arial"/>
                <a:sym typeface="Arial"/>
              </a:rPr>
            </a:br>
            <a:endParaRPr sz="2800" b="0" i="0" u="none" strike="noStrike" cap="none" dirty="0">
              <a:solidFill>
                <a:srgbClr val="000000"/>
              </a:solidFill>
              <a:latin typeface="Calibri"/>
              <a:ea typeface="Calibri"/>
              <a:cs typeface="Calibri"/>
              <a:sym typeface="Calibri"/>
            </a:endParaRPr>
          </a:p>
        </p:txBody>
      </p:sp>
      <p:sp>
        <p:nvSpPr>
          <p:cNvPr id="68" name="Google Shape;68;p1"/>
          <p:cNvSpPr/>
          <p:nvPr/>
        </p:nvSpPr>
        <p:spPr>
          <a:xfrm>
            <a:off x="642960" y="5357880"/>
            <a:ext cx="8077680" cy="109584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Clr>
                <a:srgbClr val="000000"/>
              </a:buClr>
              <a:buSzPts val="2200"/>
              <a:buFont typeface="Arial"/>
              <a:buNone/>
            </a:pPr>
            <a:r>
              <a:rPr lang="en-US" sz="2200" b="0" i="0" u="none" strike="noStrike" cap="none">
                <a:solidFill>
                  <a:srgbClr val="000000"/>
                </a:solidFill>
                <a:latin typeface="Times New Roman"/>
                <a:ea typeface="Times New Roman"/>
                <a:cs typeface="Times New Roman"/>
                <a:sym typeface="Times New Roman"/>
              </a:rPr>
              <a:t>DEPARTMENT OF COMPUTER SCIENCE &amp; ENGINEERING</a:t>
            </a:r>
            <a:endParaRPr sz="2200" b="0" i="0" u="none" strike="noStrike" cap="none">
              <a:solidFill>
                <a:schemeClr val="dk1"/>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2200"/>
              <a:buFont typeface="Arial"/>
              <a:buNone/>
            </a:pPr>
            <a:r>
              <a:rPr lang="en-US" sz="2200" b="0" i="0" u="none" strike="noStrike" cap="none">
                <a:solidFill>
                  <a:srgbClr val="000000"/>
                </a:solidFill>
                <a:latin typeface="Times New Roman"/>
                <a:ea typeface="Times New Roman"/>
                <a:cs typeface="Times New Roman"/>
                <a:sym typeface="Times New Roman"/>
              </a:rPr>
              <a:t>SCHOOL OF ENGINEERING AND TECHNOLOGY </a:t>
            </a:r>
            <a:endParaRPr sz="2200" b="0" i="0" u="none" strike="noStrike" cap="none">
              <a:solidFill>
                <a:schemeClr val="dk1"/>
              </a:solidFill>
              <a:latin typeface="Arial"/>
              <a:ea typeface="Arial"/>
              <a:cs typeface="Arial"/>
              <a:sym typeface="Arial"/>
            </a:endParaRPr>
          </a:p>
        </p:txBody>
      </p:sp>
      <p:sp>
        <p:nvSpPr>
          <p:cNvPr id="69" name="Google Shape;69;p1"/>
          <p:cNvSpPr/>
          <p:nvPr/>
        </p:nvSpPr>
        <p:spPr>
          <a:xfrm>
            <a:off x="846886" y="3268440"/>
            <a:ext cx="3285720" cy="173628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Times New Roman"/>
                <a:ea typeface="Times New Roman"/>
                <a:cs typeface="Times New Roman"/>
                <a:sym typeface="Times New Roman"/>
              </a:rPr>
              <a:t>Presented by :-</a:t>
            </a:r>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Times New Roman"/>
                <a:ea typeface="Times New Roman"/>
                <a:cs typeface="Times New Roman"/>
                <a:sym typeface="Times New Roman"/>
              </a:rPr>
              <a:t>Shruti Khatri,  2019619241</a:t>
            </a:r>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Times New Roman"/>
                <a:ea typeface="Times New Roman"/>
                <a:cs typeface="Times New Roman"/>
                <a:sym typeface="Times New Roman"/>
              </a:rPr>
              <a:t>Yashpal Besoya, 2019560320</a:t>
            </a:r>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Times New Roman"/>
                <a:ea typeface="Times New Roman"/>
                <a:cs typeface="Times New Roman"/>
                <a:sym typeface="Times New Roman"/>
              </a:rPr>
              <a:t>Vaibhav Yadav, 2019636177</a:t>
            </a:r>
            <a:endParaRPr sz="1800" b="0" i="0" u="none" strike="noStrike" cap="none">
              <a:solidFill>
                <a:schemeClr val="dk1"/>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imes New Roman"/>
              <a:ea typeface="Times New Roman"/>
              <a:cs typeface="Times New Roman"/>
              <a:sym typeface="Times New Roman"/>
            </a:endParaRPr>
          </a:p>
        </p:txBody>
      </p:sp>
      <p:sp>
        <p:nvSpPr>
          <p:cNvPr id="70" name="Google Shape;70;p1"/>
          <p:cNvSpPr/>
          <p:nvPr/>
        </p:nvSpPr>
        <p:spPr>
          <a:xfrm>
            <a:off x="5715000" y="3312038"/>
            <a:ext cx="2714400" cy="36468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dirty="0">
                <a:solidFill>
                  <a:srgbClr val="000000"/>
                </a:solidFill>
                <a:latin typeface="Times New Roman"/>
                <a:ea typeface="Times New Roman"/>
                <a:cs typeface="Times New Roman"/>
                <a:sym typeface="Times New Roman"/>
              </a:rPr>
              <a:t>Under the Supervision of:-</a:t>
            </a:r>
            <a:endParaRPr sz="1800" b="0" i="0" u="none" strike="noStrike" cap="none" dirty="0">
              <a:solidFill>
                <a:schemeClr val="dk1"/>
              </a:solidFill>
              <a:latin typeface="Arial"/>
              <a:ea typeface="Arial"/>
              <a:cs typeface="Arial"/>
              <a:sym typeface="Arial"/>
            </a:endParaRPr>
          </a:p>
        </p:txBody>
      </p:sp>
      <p:sp>
        <p:nvSpPr>
          <p:cNvPr id="71" name="Google Shape;71;p1"/>
          <p:cNvSpPr/>
          <p:nvPr/>
        </p:nvSpPr>
        <p:spPr>
          <a:xfrm>
            <a:off x="5574960" y="3740940"/>
            <a:ext cx="2994480" cy="118764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dirty="0">
                <a:solidFill>
                  <a:srgbClr val="000000"/>
                </a:solidFill>
                <a:latin typeface="Times New Roman"/>
                <a:ea typeface="Times New Roman"/>
                <a:cs typeface="Times New Roman"/>
                <a:sym typeface="Times New Roman"/>
              </a:rPr>
              <a:t>Dr. Sudeep Varshney</a:t>
            </a:r>
            <a:endParaRPr sz="1800" b="0" i="0" u="none" strike="noStrike" cap="none" dirty="0">
              <a:solidFill>
                <a:schemeClr val="dk1"/>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dirty="0">
                <a:solidFill>
                  <a:srgbClr val="000000"/>
                </a:solidFill>
                <a:latin typeface="Times New Roman"/>
                <a:ea typeface="Times New Roman"/>
                <a:cs typeface="Times New Roman"/>
                <a:sym typeface="Times New Roman"/>
              </a:rPr>
              <a:t>Assistant Professor, SET, Sharda University, Gr. Noida</a:t>
            </a:r>
            <a:endParaRPr sz="1800" b="0" i="0" u="none" strike="noStrike" cap="none" dirty="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p:txBody>
      </p:sp>
      <p:sp>
        <p:nvSpPr>
          <p:cNvPr id="72" name="Google Shape;72;p1"/>
          <p:cNvSpPr txBox="1"/>
          <p:nvPr/>
        </p:nvSpPr>
        <p:spPr>
          <a:xfrm>
            <a:off x="6553080" y="6356520"/>
            <a:ext cx="2133360" cy="36468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8B8B8B"/>
                </a:solidFill>
                <a:latin typeface="Calibri"/>
                <a:ea typeface="Calibri"/>
                <a:cs typeface="Calibri"/>
                <a:sym typeface="Calibri"/>
              </a:rPr>
              <a:t>1</a:t>
            </a:fld>
            <a:endParaRPr sz="1200" b="0" i="0" u="none" strike="noStrike" cap="none">
              <a:solidFill>
                <a:schemeClr val="dk1"/>
              </a:solidFill>
              <a:latin typeface="Times New Roman"/>
              <a:ea typeface="Times New Roman"/>
              <a:cs typeface="Times New Roman"/>
              <a:sym typeface="Times New Roman"/>
            </a:endParaRPr>
          </a:p>
        </p:txBody>
      </p:sp>
      <p:sp>
        <p:nvSpPr>
          <p:cNvPr id="73" name="Google Shape;73;p1"/>
          <p:cNvSpPr/>
          <p:nvPr/>
        </p:nvSpPr>
        <p:spPr>
          <a:xfrm>
            <a:off x="155520" y="-144360"/>
            <a:ext cx="304560" cy="30456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74" name="Google Shape;74;p1"/>
          <p:cNvPicPr preferRelativeResize="0"/>
          <p:nvPr/>
        </p:nvPicPr>
        <p:blipFill rotWithShape="1">
          <a:blip r:embed="rId3">
            <a:alphaModFix/>
          </a:blip>
          <a:srcRect l="35533"/>
          <a:stretch/>
        </p:blipFill>
        <p:spPr>
          <a:xfrm>
            <a:off x="2661312" y="0"/>
            <a:ext cx="3935829" cy="171432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B2F63003-060A-0A20-851F-75E1C57603F2}"/>
              </a:ext>
            </a:extLst>
          </p:cNvPr>
          <p:cNvSpPr>
            <a:spLocks noGrp="1"/>
          </p:cNvSpPr>
          <p:nvPr>
            <p:ph type="subTitle" idx="1"/>
          </p:nvPr>
        </p:nvSpPr>
        <p:spPr/>
        <p:txBody>
          <a:bodyPr/>
          <a:lstStyle/>
          <a:p>
            <a:endParaRPr lang="en-IN" dirty="0"/>
          </a:p>
        </p:txBody>
      </p:sp>
      <p:pic>
        <p:nvPicPr>
          <p:cNvPr id="6" name="Picture 5">
            <a:extLst>
              <a:ext uri="{FF2B5EF4-FFF2-40B4-BE49-F238E27FC236}">
                <a16:creationId xmlns:a16="http://schemas.microsoft.com/office/drawing/2014/main" id="{6721803C-68F6-2D9D-761A-9BAF6A5A8B94}"/>
              </a:ext>
            </a:extLst>
          </p:cNvPr>
          <p:cNvPicPr>
            <a:picLocks noChangeAspect="1"/>
          </p:cNvPicPr>
          <p:nvPr/>
        </p:nvPicPr>
        <p:blipFill rotWithShape="1">
          <a:blip r:embed="rId2"/>
          <a:srcRect l="10579" t="2966" r="13508" b="11411"/>
          <a:stretch/>
        </p:blipFill>
        <p:spPr>
          <a:xfrm>
            <a:off x="457200" y="161663"/>
            <a:ext cx="8229240" cy="5704881"/>
          </a:xfrm>
          <a:prstGeom prst="rect">
            <a:avLst/>
          </a:prstGeom>
        </p:spPr>
      </p:pic>
      <p:sp>
        <p:nvSpPr>
          <p:cNvPr id="3" name="TextBox 2">
            <a:extLst>
              <a:ext uri="{FF2B5EF4-FFF2-40B4-BE49-F238E27FC236}">
                <a16:creationId xmlns:a16="http://schemas.microsoft.com/office/drawing/2014/main" id="{19169D5D-2AA2-8182-A7CE-6772B64CB208}"/>
              </a:ext>
            </a:extLst>
          </p:cNvPr>
          <p:cNvSpPr txBox="1"/>
          <p:nvPr/>
        </p:nvSpPr>
        <p:spPr>
          <a:xfrm>
            <a:off x="2321960" y="5979561"/>
            <a:ext cx="5332288" cy="369332"/>
          </a:xfrm>
          <a:prstGeom prst="rect">
            <a:avLst/>
          </a:prstGeom>
          <a:noFill/>
        </p:spPr>
        <p:txBody>
          <a:bodyPr wrap="square" rtlCol="0">
            <a:spAutoFit/>
          </a:bodyPr>
          <a:lstStyle/>
          <a:p>
            <a:pPr algn="just"/>
            <a:r>
              <a:rPr lang="en-US" sz="1800" dirty="0">
                <a:latin typeface="Times New Roman" panose="02020603050405020304" pitchFamily="18" charset="0"/>
                <a:cs typeface="Times New Roman" panose="02020603050405020304" pitchFamily="18" charset="0"/>
              </a:rPr>
              <a:t>Fig.2 Survey for the accuracy of the proposed model </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011935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6F8FB5-99C4-3834-C97D-A1747F0CA273}"/>
              </a:ext>
            </a:extLst>
          </p:cNvPr>
          <p:cNvSpPr>
            <a:spLocks noGrp="1"/>
          </p:cNvSpPr>
          <p:nvPr>
            <p:ph type="title"/>
          </p:nvPr>
        </p:nvSpPr>
        <p:spPr/>
        <p:txBody>
          <a:bodyPr/>
          <a:lstStyle/>
          <a:p>
            <a:pPr algn="ctr"/>
            <a:r>
              <a:rPr lang="en-US" sz="3200" b="1" dirty="0">
                <a:latin typeface="Times New Roman"/>
                <a:cs typeface="Times New Roman"/>
                <a:sym typeface="Times New Roman"/>
              </a:rPr>
              <a:t>Future Scope</a:t>
            </a:r>
            <a:r>
              <a:rPr kumimoji="0" lang="en-US" sz="3200" b="1" i="0" u="none" strike="noStrike" kern="0" cap="none" spc="0" normalizeH="0" baseline="0" noProof="0" dirty="0">
                <a:ln>
                  <a:noFill/>
                </a:ln>
                <a:solidFill>
                  <a:srgbClr val="000000"/>
                </a:solidFill>
                <a:effectLst/>
                <a:uLnTx/>
                <a:uFillTx/>
                <a:latin typeface="Times New Roman"/>
                <a:cs typeface="Times New Roman"/>
                <a:sym typeface="Times New Roman"/>
              </a:rPr>
              <a:t> </a:t>
            </a:r>
            <a:endParaRPr lang="en-IN" dirty="0"/>
          </a:p>
        </p:txBody>
      </p:sp>
      <p:sp>
        <p:nvSpPr>
          <p:cNvPr id="3" name="Subtitle 2">
            <a:extLst>
              <a:ext uri="{FF2B5EF4-FFF2-40B4-BE49-F238E27FC236}">
                <a16:creationId xmlns:a16="http://schemas.microsoft.com/office/drawing/2014/main" id="{C8056A76-6587-D293-7D9F-A9A6EFC68C4A}"/>
              </a:ext>
            </a:extLst>
          </p:cNvPr>
          <p:cNvSpPr>
            <a:spLocks noGrp="1"/>
          </p:cNvSpPr>
          <p:nvPr>
            <p:ph type="subTitle" idx="1"/>
          </p:nvPr>
        </p:nvSpPr>
        <p:spPr>
          <a:xfrm>
            <a:off x="277402" y="1089061"/>
            <a:ext cx="8866598" cy="5866543"/>
          </a:xfrm>
        </p:spPr>
        <p:txBody>
          <a:bodyPr>
            <a:normAutofit fontScale="77500" lnSpcReduction="20000"/>
          </a:bodyPr>
          <a:lstStyle/>
          <a:p>
            <a:pPr marR="704850" algn="just">
              <a:lnSpc>
                <a:spcPct val="150000"/>
              </a:lnSpc>
              <a:spcBef>
                <a:spcPts val="800"/>
              </a:spcBef>
              <a:spcAft>
                <a:spcPts val="0"/>
              </a:spcAft>
              <a:tabLst>
                <a:tab pos="5767705" algn="r"/>
              </a:tabLst>
            </a:pPr>
            <a:r>
              <a:rPr lang="en-US" sz="2100" dirty="0">
                <a:effectLst/>
                <a:latin typeface="Times New Roman" panose="02020603050405020304" pitchFamily="18" charset="0"/>
                <a:ea typeface="Times New Roman" panose="02020603050405020304" pitchFamily="18" charset="0"/>
              </a:rPr>
              <a:t>	</a:t>
            </a:r>
            <a:r>
              <a:rPr lang="en-US" sz="2300" dirty="0">
                <a:effectLst/>
                <a:latin typeface="Times New Roman" panose="02020603050405020304" pitchFamily="18" charset="0"/>
                <a:ea typeface="Times New Roman" panose="02020603050405020304" pitchFamily="18" charset="0"/>
              </a:rPr>
              <a:t>The smart stick for visually impaired individuals has a wide range of potential future applications and scope. Here are some potential areas of development and innovation:</a:t>
            </a:r>
            <a:endParaRPr lang="en-IN" sz="2300" dirty="0">
              <a:effectLst/>
              <a:latin typeface="Times New Roman" panose="02020603050405020304" pitchFamily="18" charset="0"/>
              <a:ea typeface="Times New Roman" panose="02020603050405020304" pitchFamily="18" charset="0"/>
            </a:endParaRPr>
          </a:p>
          <a:p>
            <a:pPr marL="342900" marR="704850" lvl="0" indent="-342900" algn="just">
              <a:lnSpc>
                <a:spcPct val="150000"/>
              </a:lnSpc>
              <a:spcBef>
                <a:spcPts val="800"/>
              </a:spcBef>
              <a:spcAft>
                <a:spcPts val="0"/>
              </a:spcAft>
              <a:buFont typeface="Symbol" panose="05050102010706020507" pitchFamily="18" charset="2"/>
              <a:buChar char=""/>
              <a:tabLst>
                <a:tab pos="5767705" algn="r"/>
              </a:tabLst>
            </a:pPr>
            <a:r>
              <a:rPr lang="en-US" sz="2300" dirty="0">
                <a:effectLst/>
                <a:latin typeface="Times New Roman" panose="02020603050405020304" pitchFamily="18" charset="0"/>
                <a:ea typeface="Times New Roman" panose="02020603050405020304" pitchFamily="18" charset="0"/>
              </a:rPr>
              <a:t>Integration of Artificial Intelligence (AI): The use of AI can enable smart sticks to learn and adapt to the user's needs and environment, leading to more accurate and personalized assistance. </a:t>
            </a:r>
            <a:endParaRPr lang="en-IN" sz="2300" dirty="0">
              <a:effectLst/>
              <a:latin typeface="Times New Roman" panose="02020603050405020304" pitchFamily="18" charset="0"/>
              <a:ea typeface="Times New Roman" panose="02020603050405020304" pitchFamily="18" charset="0"/>
            </a:endParaRPr>
          </a:p>
          <a:p>
            <a:pPr marL="342900" marR="704850" lvl="0" indent="-342900" algn="just">
              <a:lnSpc>
                <a:spcPct val="150000"/>
              </a:lnSpc>
              <a:spcBef>
                <a:spcPts val="800"/>
              </a:spcBef>
              <a:spcAft>
                <a:spcPts val="0"/>
              </a:spcAft>
              <a:buFont typeface="Symbol" panose="05050102010706020507" pitchFamily="18" charset="2"/>
              <a:buChar char=""/>
              <a:tabLst>
                <a:tab pos="5767705" algn="r"/>
              </a:tabLst>
            </a:pPr>
            <a:r>
              <a:rPr lang="en-US" sz="2300" dirty="0">
                <a:effectLst/>
                <a:latin typeface="Times New Roman" panose="02020603050405020304" pitchFamily="18" charset="0"/>
                <a:ea typeface="Times New Roman" panose="02020603050405020304" pitchFamily="18" charset="0"/>
              </a:rPr>
              <a:t>Advanced Sensors: Future smart sticks can be equipped with advanced sensors, such as lidar or radar, to provide greater environmental awareness and more detailed information about the user's surroundings.</a:t>
            </a:r>
            <a:endParaRPr lang="en-IN" sz="2300" dirty="0">
              <a:effectLst/>
              <a:latin typeface="Times New Roman" panose="02020603050405020304" pitchFamily="18" charset="0"/>
              <a:ea typeface="Times New Roman" panose="02020603050405020304" pitchFamily="18" charset="0"/>
            </a:endParaRPr>
          </a:p>
          <a:p>
            <a:pPr marL="342900" marR="704850" lvl="0" indent="-342900" algn="just">
              <a:lnSpc>
                <a:spcPct val="150000"/>
              </a:lnSpc>
              <a:spcBef>
                <a:spcPts val="800"/>
              </a:spcBef>
              <a:spcAft>
                <a:spcPts val="0"/>
              </a:spcAft>
              <a:buFont typeface="Symbol" panose="05050102010706020507" pitchFamily="18" charset="2"/>
              <a:buChar char=""/>
              <a:tabLst>
                <a:tab pos="5767705" algn="r"/>
              </a:tabLst>
            </a:pPr>
            <a:r>
              <a:rPr lang="en-US" sz="2300" dirty="0">
                <a:effectLst/>
                <a:latin typeface="Times New Roman" panose="02020603050405020304" pitchFamily="18" charset="0"/>
                <a:ea typeface="Times New Roman" panose="02020603050405020304" pitchFamily="18" charset="0"/>
              </a:rPr>
              <a:t>Connectivity and Interoperability: Smart sticks can be designed to be compatible with other devices and systems, such as smartphones or smart homes, to enhance communication and accessibility.</a:t>
            </a:r>
            <a:endParaRPr lang="en-IN" sz="2300" dirty="0">
              <a:effectLst/>
              <a:latin typeface="Times New Roman" panose="02020603050405020304" pitchFamily="18" charset="0"/>
              <a:ea typeface="Times New Roman" panose="02020603050405020304" pitchFamily="18" charset="0"/>
            </a:endParaRPr>
          </a:p>
          <a:p>
            <a:pPr marL="342900" marR="704850" lvl="0" indent="-342900" algn="just">
              <a:lnSpc>
                <a:spcPct val="150000"/>
              </a:lnSpc>
              <a:spcBef>
                <a:spcPts val="800"/>
              </a:spcBef>
              <a:spcAft>
                <a:spcPts val="0"/>
              </a:spcAft>
              <a:buFont typeface="Symbol" panose="05050102010706020507" pitchFamily="18" charset="2"/>
              <a:buChar char=""/>
              <a:tabLst>
                <a:tab pos="5767705" algn="r"/>
              </a:tabLst>
            </a:pPr>
            <a:r>
              <a:rPr lang="en-US" sz="2300" dirty="0">
                <a:effectLst/>
                <a:latin typeface="Times New Roman" panose="02020603050405020304" pitchFamily="18" charset="0"/>
                <a:ea typeface="Times New Roman" panose="02020603050405020304" pitchFamily="18" charset="0"/>
              </a:rPr>
              <a:t>Enhanced Navigation and Guidance: Future smart sticks can incorporate more advanced navigation and guidance features, such as voice-based turn-by-turn directions, pathfinding, and real-time obstacle detection.</a:t>
            </a:r>
            <a:endParaRPr lang="en-IN" sz="23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34190014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7446406-FFB7-DA2B-F50A-FB210A172478}"/>
              </a:ext>
            </a:extLst>
          </p:cNvPr>
          <p:cNvSpPr>
            <a:spLocks noGrp="1"/>
          </p:cNvSpPr>
          <p:nvPr>
            <p:ph type="subTitle" idx="1"/>
          </p:nvPr>
        </p:nvSpPr>
        <p:spPr/>
        <p:txBody>
          <a:bodyPr/>
          <a:lstStyle/>
          <a:p>
            <a:pPr marL="342900" marR="704850" lvl="0" indent="-342900" algn="just">
              <a:lnSpc>
                <a:spcPct val="150000"/>
              </a:lnSpc>
              <a:spcBef>
                <a:spcPts val="800"/>
              </a:spcBef>
              <a:spcAft>
                <a:spcPts val="0"/>
              </a:spcAft>
              <a:buFont typeface="Symbol" panose="05050102010706020507" pitchFamily="18" charset="2"/>
              <a:buChar char=""/>
              <a:tabLst>
                <a:tab pos="5767705" algn="r"/>
              </a:tabLst>
            </a:pPr>
            <a:r>
              <a:rPr lang="en-US" dirty="0">
                <a:effectLst/>
                <a:latin typeface="Times New Roman" panose="02020603050405020304" pitchFamily="18" charset="0"/>
                <a:ea typeface="Times New Roman" panose="02020603050405020304" pitchFamily="18" charset="0"/>
              </a:rPr>
              <a:t>Multimodal Interaction: The integration of multiple modes of interaction, such as voice commands, and haptic feedback, can improve usability and accessibility for visually impaired individuals.</a:t>
            </a:r>
            <a:endParaRPr lang="en-IN" dirty="0">
              <a:effectLst/>
              <a:latin typeface="Times New Roman" panose="02020603050405020304" pitchFamily="18" charset="0"/>
              <a:ea typeface="Times New Roman" panose="02020603050405020304" pitchFamily="18" charset="0"/>
            </a:endParaRPr>
          </a:p>
          <a:p>
            <a:pPr marL="342900" marR="704850" lvl="0" indent="-342900" algn="just">
              <a:lnSpc>
                <a:spcPct val="150000"/>
              </a:lnSpc>
              <a:spcBef>
                <a:spcPts val="800"/>
              </a:spcBef>
              <a:spcAft>
                <a:spcPts val="0"/>
              </a:spcAft>
              <a:buFont typeface="Symbol" panose="05050102010706020507" pitchFamily="18" charset="2"/>
              <a:buChar char=""/>
              <a:tabLst>
                <a:tab pos="5767705" algn="r"/>
              </a:tabLst>
            </a:pPr>
            <a:r>
              <a:rPr lang="en-US" dirty="0">
                <a:effectLst/>
                <a:latin typeface="Times New Roman" panose="02020603050405020304" pitchFamily="18" charset="0"/>
                <a:ea typeface="Times New Roman" panose="02020603050405020304" pitchFamily="18" charset="0"/>
              </a:rPr>
              <a:t>Assistive Technologies: Smart sticks can be integrated with other assistive technologies, such as braille displays or hearing aids, to provide a more comprehensive and inclusive experience for visually impaired individuals.</a:t>
            </a:r>
            <a:endParaRPr lang="en-IN" dirty="0">
              <a:latin typeface="Times New Roman" panose="02020603050405020304" pitchFamily="18" charset="0"/>
              <a:ea typeface="Times New Roman" panose="02020603050405020304" pitchFamily="18" charset="0"/>
            </a:endParaRPr>
          </a:p>
          <a:p>
            <a:pPr marL="0" marR="704850" lvl="0" indent="0" algn="just">
              <a:lnSpc>
                <a:spcPct val="150000"/>
              </a:lnSpc>
              <a:spcBef>
                <a:spcPts val="800"/>
              </a:spcBef>
              <a:spcAft>
                <a:spcPts val="0"/>
              </a:spcAft>
              <a:tabLst>
                <a:tab pos="5767705" algn="r"/>
              </a:tabLst>
            </a:pPr>
            <a:r>
              <a:rPr lang="en-US" dirty="0">
                <a:effectLst/>
                <a:latin typeface="Times New Roman" panose="02020603050405020304" pitchFamily="18" charset="0"/>
                <a:ea typeface="Times New Roman" panose="02020603050405020304" pitchFamily="18" charset="0"/>
              </a:rPr>
              <a:t>Overall, the future scope of smart sticks for visually impaired individuals is vast, and with continued research and development, it has the potential to greatly enhance the lives and independence of visually impaired individuals.</a:t>
            </a:r>
            <a:endParaRPr lang="en-IN"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1384134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17"/>
          <p:cNvSpPr txBox="1">
            <a:spLocks noGrp="1"/>
          </p:cNvSpPr>
          <p:nvPr>
            <p:ph type="subTitle" idx="1"/>
          </p:nvPr>
        </p:nvSpPr>
        <p:spPr>
          <a:xfrm>
            <a:off x="457350" y="596541"/>
            <a:ext cx="8229300" cy="5297700"/>
          </a:xfrm>
          <a:prstGeom prst="rect">
            <a:avLst/>
          </a:prstGeom>
          <a:noFill/>
          <a:ln>
            <a:noFill/>
          </a:ln>
        </p:spPr>
        <p:txBody>
          <a:bodyPr spcFirstLastPara="1" wrap="square" lIns="0" tIns="0" rIns="0" bIns="0" anchor="ctr" anchorCtr="0">
            <a:normAutofit/>
          </a:bodyPr>
          <a:lstStyle/>
          <a:p>
            <a:pPr marL="0" lvl="0" indent="0" algn="ctr" rtl="0">
              <a:lnSpc>
                <a:spcPct val="100000"/>
              </a:lnSpc>
              <a:spcBef>
                <a:spcPts val="0"/>
              </a:spcBef>
              <a:spcAft>
                <a:spcPts val="0"/>
              </a:spcAft>
              <a:buSzPts val="1400"/>
              <a:buNone/>
            </a:pPr>
            <a:r>
              <a:rPr lang="en-US" sz="3200" b="1">
                <a:latin typeface="Times New Roman"/>
                <a:ea typeface="Times New Roman"/>
                <a:cs typeface="Times New Roman"/>
                <a:sym typeface="Times New Roman"/>
              </a:rPr>
              <a:t>Thankyou</a:t>
            </a:r>
            <a:endParaRPr sz="3200" b="1">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2"/>
          <p:cNvSpPr txBox="1">
            <a:spLocks noGrp="1"/>
          </p:cNvSpPr>
          <p:nvPr>
            <p:ph type="title"/>
          </p:nvPr>
        </p:nvSpPr>
        <p:spPr>
          <a:xfrm>
            <a:off x="457200" y="274680"/>
            <a:ext cx="8229300" cy="1142700"/>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SzPts val="1400"/>
              <a:buNone/>
            </a:pPr>
            <a:r>
              <a:rPr lang="en-US" sz="3600" b="1" dirty="0">
                <a:latin typeface="Times New Roman"/>
                <a:ea typeface="Times New Roman"/>
                <a:cs typeface="Times New Roman"/>
                <a:sym typeface="Times New Roman"/>
              </a:rPr>
              <a:t>Approval from guide for the Evaluation</a:t>
            </a:r>
            <a:endParaRPr dirty="0"/>
          </a:p>
        </p:txBody>
      </p:sp>
      <p:sp>
        <p:nvSpPr>
          <p:cNvPr id="80" name="Google Shape;80;p2"/>
          <p:cNvSpPr txBox="1">
            <a:spLocks noGrp="1"/>
          </p:cNvSpPr>
          <p:nvPr>
            <p:ph type="subTitle" idx="1"/>
          </p:nvPr>
        </p:nvSpPr>
        <p:spPr>
          <a:xfrm>
            <a:off x="457200" y="1600200"/>
            <a:ext cx="8229300" cy="4525500"/>
          </a:xfrm>
          <a:prstGeom prst="rect">
            <a:avLst/>
          </a:prstGeom>
          <a:noFill/>
          <a:ln>
            <a:noFill/>
          </a:ln>
        </p:spPr>
        <p:txBody>
          <a:bodyPr spcFirstLastPara="1" wrap="square" lIns="0" tIns="0" rIns="0" bIns="0" anchor="ctr" anchorCtr="0">
            <a:normAutofit/>
          </a:bodyPr>
          <a:lstStyle/>
          <a:p>
            <a:pPr marL="457200" lvl="0" indent="-228600" algn="l" rtl="0">
              <a:lnSpc>
                <a:spcPct val="100000"/>
              </a:lnSpc>
              <a:spcBef>
                <a:spcPts val="0"/>
              </a:spcBef>
              <a:spcAft>
                <a:spcPts val="0"/>
              </a:spcAft>
              <a:buSzPts val="1400"/>
              <a:buNone/>
            </a:pPr>
            <a:endParaRPr dirty="0"/>
          </a:p>
        </p:txBody>
      </p:sp>
      <p:pic>
        <p:nvPicPr>
          <p:cNvPr id="3" name="Picture 2">
            <a:extLst>
              <a:ext uri="{FF2B5EF4-FFF2-40B4-BE49-F238E27FC236}">
                <a16:creationId xmlns:a16="http://schemas.microsoft.com/office/drawing/2014/main" id="{32EE62DE-535C-40DF-0B09-4750A0A8F47F}"/>
              </a:ext>
            </a:extLst>
          </p:cNvPr>
          <p:cNvPicPr>
            <a:picLocks noChangeAspect="1"/>
          </p:cNvPicPr>
          <p:nvPr/>
        </p:nvPicPr>
        <p:blipFill>
          <a:blip r:embed="rId3"/>
          <a:stretch>
            <a:fillRect/>
          </a:stretch>
        </p:blipFill>
        <p:spPr>
          <a:xfrm>
            <a:off x="457200" y="1422479"/>
            <a:ext cx="8229300" cy="4703221"/>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3"/>
          <p:cNvSpPr txBox="1">
            <a:spLocks noGrp="1"/>
          </p:cNvSpPr>
          <p:nvPr>
            <p:ph type="title"/>
          </p:nvPr>
        </p:nvSpPr>
        <p:spPr>
          <a:xfrm>
            <a:off x="457200" y="274680"/>
            <a:ext cx="8229300" cy="1142700"/>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SzPts val="1400"/>
              <a:buNone/>
            </a:pPr>
            <a:r>
              <a:rPr lang="en-US" sz="3200" b="1">
                <a:latin typeface="Times New Roman"/>
                <a:ea typeface="Times New Roman"/>
                <a:cs typeface="Times New Roman"/>
                <a:sym typeface="Times New Roman"/>
              </a:rPr>
              <a:t>Contents:</a:t>
            </a:r>
            <a:endParaRPr/>
          </a:p>
        </p:txBody>
      </p:sp>
      <p:sp>
        <p:nvSpPr>
          <p:cNvPr id="87" name="Google Shape;87;p3"/>
          <p:cNvSpPr txBox="1"/>
          <p:nvPr/>
        </p:nvSpPr>
        <p:spPr>
          <a:xfrm>
            <a:off x="354458" y="1643866"/>
            <a:ext cx="8008800" cy="3600945"/>
          </a:xfrm>
          <a:prstGeom prst="rect">
            <a:avLst/>
          </a:prstGeom>
          <a:noFill/>
          <a:ln>
            <a:noFill/>
          </a:ln>
        </p:spPr>
        <p:txBody>
          <a:bodyPr spcFirstLastPara="1" wrap="square" lIns="91425" tIns="45700" rIns="91425" bIns="45700" anchor="t" anchorCtr="0">
            <a:spAutoFit/>
          </a:bodyPr>
          <a:lstStyle/>
          <a:p>
            <a:pPr marR="0" lvl="0" algn="l" rtl="0">
              <a:lnSpc>
                <a:spcPct val="100000"/>
              </a:lnSpc>
              <a:spcBef>
                <a:spcPts val="0"/>
              </a:spcBef>
              <a:spcAft>
                <a:spcPts val="0"/>
              </a:spcAft>
              <a:buClr>
                <a:srgbClr val="000000"/>
              </a:buClr>
              <a:buSzPts val="2000"/>
            </a:pPr>
            <a:endParaRPr dirty="0"/>
          </a:p>
          <a:p>
            <a:pPr marL="342900" marR="0" lvl="0" indent="-342900" algn="l" rtl="0">
              <a:lnSpc>
                <a:spcPct val="100000"/>
              </a:lnSpc>
              <a:spcBef>
                <a:spcPts val="0"/>
              </a:spcBef>
              <a:spcAft>
                <a:spcPts val="0"/>
              </a:spcAft>
              <a:buClr>
                <a:srgbClr val="000000"/>
              </a:buClr>
              <a:buSzPts val="2000"/>
              <a:buFont typeface="Arial"/>
              <a:buAutoNum type="arabicPeriod"/>
            </a:pPr>
            <a:r>
              <a:rPr lang="en-US" sz="2000" dirty="0">
                <a:latin typeface="Times New Roman"/>
                <a:cs typeface="Times New Roman"/>
                <a:sym typeface="Times New Roman"/>
              </a:rPr>
              <a:t>Introduction</a:t>
            </a:r>
            <a:endParaRPr dirty="0"/>
          </a:p>
          <a:p>
            <a:pPr marL="342900" marR="0" lvl="0" indent="-342900" algn="l" rtl="0">
              <a:lnSpc>
                <a:spcPct val="100000"/>
              </a:lnSpc>
              <a:spcBef>
                <a:spcPts val="0"/>
              </a:spcBef>
              <a:spcAft>
                <a:spcPts val="0"/>
              </a:spcAft>
              <a:buClr>
                <a:srgbClr val="000000"/>
              </a:buClr>
              <a:buSzPts val="2000"/>
              <a:buFont typeface="Arial"/>
              <a:buAutoNum type="arabicPeriod"/>
            </a:pPr>
            <a:r>
              <a:rPr lang="en-IN" sz="2000" dirty="0">
                <a:latin typeface="Times New Roman" panose="02020603050405020304" pitchFamily="18" charset="0"/>
                <a:cs typeface="Times New Roman" panose="02020603050405020304" pitchFamily="18" charset="0"/>
              </a:rPr>
              <a:t>Problem Statement</a:t>
            </a:r>
            <a:endParaRPr sz="2000" dirty="0">
              <a:latin typeface="Times New Roman" panose="02020603050405020304" pitchFamily="18" charset="0"/>
              <a:cs typeface="Times New Roman" panose="02020603050405020304" pitchFamily="18" charset="0"/>
            </a:endParaRPr>
          </a:p>
          <a:p>
            <a:pPr marL="342900" marR="0" lvl="0" indent="-342900" algn="l" rtl="0">
              <a:lnSpc>
                <a:spcPct val="100000"/>
              </a:lnSpc>
              <a:spcBef>
                <a:spcPts val="0"/>
              </a:spcBef>
              <a:spcAft>
                <a:spcPts val="0"/>
              </a:spcAft>
              <a:buClr>
                <a:srgbClr val="000000"/>
              </a:buClr>
              <a:buSzPts val="2000"/>
              <a:buFont typeface="Arial"/>
              <a:buAutoNum type="arabicPeriod"/>
            </a:pPr>
            <a:r>
              <a:rPr lang="en-IN" sz="2000" dirty="0">
                <a:latin typeface="Times New Roman" panose="02020603050405020304" pitchFamily="18" charset="0"/>
                <a:cs typeface="Times New Roman" panose="02020603050405020304" pitchFamily="18" charset="0"/>
              </a:rPr>
              <a:t>Functionalities</a:t>
            </a:r>
          </a:p>
          <a:p>
            <a:pPr marL="342900" marR="0" lvl="0" indent="-342900" algn="l" rtl="0">
              <a:lnSpc>
                <a:spcPct val="100000"/>
              </a:lnSpc>
              <a:spcBef>
                <a:spcPts val="0"/>
              </a:spcBef>
              <a:spcAft>
                <a:spcPts val="0"/>
              </a:spcAft>
              <a:buClr>
                <a:srgbClr val="000000"/>
              </a:buClr>
              <a:buSzPts val="2000"/>
              <a:buFont typeface="Arial"/>
              <a:buAutoNum type="arabicPeriod"/>
            </a:pPr>
            <a:r>
              <a:rPr lang="en-IN" sz="2000" dirty="0">
                <a:latin typeface="Times New Roman" panose="02020603050405020304" pitchFamily="18" charset="0"/>
                <a:cs typeface="Times New Roman" panose="02020603050405020304" pitchFamily="18" charset="0"/>
              </a:rPr>
              <a:t>How “I” is helping the target Community?</a:t>
            </a:r>
          </a:p>
          <a:p>
            <a:pPr marL="342900" marR="0" lvl="0" indent="-342900" algn="l" rtl="0">
              <a:lnSpc>
                <a:spcPct val="100000"/>
              </a:lnSpc>
              <a:spcBef>
                <a:spcPts val="0"/>
              </a:spcBef>
              <a:spcAft>
                <a:spcPts val="0"/>
              </a:spcAft>
              <a:buClr>
                <a:srgbClr val="000000"/>
              </a:buClr>
              <a:buSzPts val="2000"/>
              <a:buFont typeface="Arial"/>
              <a:buAutoNum type="arabicPeriod"/>
            </a:pPr>
            <a:r>
              <a:rPr lang="en-US" sz="2000" dirty="0">
                <a:latin typeface="Times New Roman" panose="02020603050405020304" pitchFamily="18" charset="0"/>
                <a:cs typeface="Times New Roman" panose="02020603050405020304" pitchFamily="18" charset="0"/>
              </a:rPr>
              <a:t>Results </a:t>
            </a:r>
          </a:p>
          <a:p>
            <a:pPr marL="342900" marR="0" lvl="0" indent="-342900" algn="l" rtl="0">
              <a:lnSpc>
                <a:spcPct val="100000"/>
              </a:lnSpc>
              <a:spcBef>
                <a:spcPts val="0"/>
              </a:spcBef>
              <a:spcAft>
                <a:spcPts val="0"/>
              </a:spcAft>
              <a:buClr>
                <a:srgbClr val="000000"/>
              </a:buClr>
              <a:buSzPts val="2000"/>
              <a:buFont typeface="Arial"/>
              <a:buAutoNum type="arabicPeriod"/>
            </a:pPr>
            <a:r>
              <a:rPr lang="en-US" sz="2000" dirty="0">
                <a:latin typeface="Times New Roman" panose="02020603050405020304" pitchFamily="18" charset="0"/>
                <a:cs typeface="Times New Roman" panose="02020603050405020304" pitchFamily="18" charset="0"/>
              </a:rPr>
              <a:t>Future Scope</a:t>
            </a:r>
            <a:endParaRPr lang="en-IN" sz="2000" dirty="0">
              <a:latin typeface="Times New Roman" panose="02020603050405020304" pitchFamily="18" charset="0"/>
              <a:cs typeface="Times New Roman" panose="02020603050405020304" pitchFamily="18" charset="0"/>
            </a:endParaRPr>
          </a:p>
          <a:p>
            <a:pPr marL="342900" marR="0" lvl="0" indent="-342900" algn="l" rtl="0">
              <a:lnSpc>
                <a:spcPct val="100000"/>
              </a:lnSpc>
              <a:spcBef>
                <a:spcPts val="0"/>
              </a:spcBef>
              <a:spcAft>
                <a:spcPts val="0"/>
              </a:spcAft>
              <a:buClr>
                <a:srgbClr val="000000"/>
              </a:buClr>
              <a:buSzPts val="2000"/>
              <a:buFont typeface="Arial"/>
              <a:buAutoNum type="arabicPeriod"/>
            </a:pPr>
            <a:endParaRPr sz="2000" dirty="0">
              <a:latin typeface="Times New Roman" panose="02020603050405020304" pitchFamily="18" charset="0"/>
              <a:cs typeface="Times New Roman" panose="02020603050405020304" pitchFamily="18" charset="0"/>
            </a:endParaRPr>
          </a:p>
          <a:p>
            <a:pPr marL="0" marR="0" lvl="0" indent="0" algn="l" rtl="0">
              <a:lnSpc>
                <a:spcPct val="100000"/>
              </a:lnSpc>
              <a:spcBef>
                <a:spcPts val="0"/>
              </a:spcBef>
              <a:spcAft>
                <a:spcPts val="0"/>
              </a:spcAft>
              <a:buNone/>
            </a:pPr>
            <a:endParaRPr sz="2000" b="0" i="0" u="none" strike="noStrike" cap="none" dirty="0">
              <a:solidFill>
                <a:srgbClr val="000000"/>
              </a:solidFill>
              <a:latin typeface="Times New Roman"/>
              <a:ea typeface="Times New Roman"/>
              <a:cs typeface="Times New Roman"/>
              <a:sym typeface="Times New Roman"/>
            </a:endParaRPr>
          </a:p>
          <a:p>
            <a:pPr marL="342900" marR="0" lvl="0" indent="-215900" algn="l" rtl="0">
              <a:lnSpc>
                <a:spcPct val="100000"/>
              </a:lnSpc>
              <a:spcBef>
                <a:spcPts val="0"/>
              </a:spcBef>
              <a:spcAft>
                <a:spcPts val="0"/>
              </a:spcAft>
              <a:buClr>
                <a:srgbClr val="000000"/>
              </a:buClr>
              <a:buSzPts val="2000"/>
              <a:buFont typeface="Arial"/>
              <a:buNone/>
            </a:pPr>
            <a:endParaRPr sz="2000" b="0" i="0" u="none" strike="noStrike" cap="none" dirty="0">
              <a:solidFill>
                <a:srgbClr val="000000"/>
              </a:solidFill>
              <a:latin typeface="Times New Roman"/>
              <a:ea typeface="Times New Roman"/>
              <a:cs typeface="Times New Roman"/>
              <a:sym typeface="Times New Roman"/>
            </a:endParaRPr>
          </a:p>
          <a:p>
            <a:pPr marL="342900" marR="0" lvl="0" indent="-215900" algn="l" rtl="0">
              <a:lnSpc>
                <a:spcPct val="100000"/>
              </a:lnSpc>
              <a:spcBef>
                <a:spcPts val="0"/>
              </a:spcBef>
              <a:spcAft>
                <a:spcPts val="0"/>
              </a:spcAft>
              <a:buClr>
                <a:srgbClr val="000000"/>
              </a:buClr>
              <a:buSzPts val="2000"/>
              <a:buFont typeface="Arial"/>
              <a:buNone/>
            </a:pPr>
            <a:endParaRPr sz="2000" b="0" i="0" u="none" strike="noStrike" cap="none" dirty="0">
              <a:solidFill>
                <a:srgbClr val="000000"/>
              </a:solidFill>
              <a:latin typeface="Times New Roman"/>
              <a:ea typeface="Times New Roman"/>
              <a:cs typeface="Times New Roman"/>
              <a:sym typeface="Times New Roman"/>
            </a:endParaRPr>
          </a:p>
          <a:p>
            <a:pPr marL="342900" marR="0" lvl="0" indent="-25400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4"/>
          <p:cNvSpPr txBox="1">
            <a:spLocks noGrp="1"/>
          </p:cNvSpPr>
          <p:nvPr>
            <p:ph type="title"/>
          </p:nvPr>
        </p:nvSpPr>
        <p:spPr>
          <a:xfrm>
            <a:off x="457200" y="274680"/>
            <a:ext cx="8229300" cy="1142700"/>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SzPts val="1400"/>
              <a:buNone/>
            </a:pPr>
            <a:r>
              <a:rPr lang="en-US" sz="3200" b="1">
                <a:latin typeface="Times New Roman"/>
                <a:ea typeface="Times New Roman"/>
                <a:cs typeface="Times New Roman"/>
                <a:sym typeface="Times New Roman"/>
              </a:rPr>
              <a:t>Introduction </a:t>
            </a:r>
            <a:endParaRPr/>
          </a:p>
        </p:txBody>
      </p:sp>
      <p:sp>
        <p:nvSpPr>
          <p:cNvPr id="93" name="Google Shape;93;p4"/>
          <p:cNvSpPr txBox="1">
            <a:spLocks noGrp="1"/>
          </p:cNvSpPr>
          <p:nvPr>
            <p:ph type="body" idx="1"/>
          </p:nvPr>
        </p:nvSpPr>
        <p:spPr>
          <a:xfrm>
            <a:off x="323636" y="1325520"/>
            <a:ext cx="8229300" cy="5257800"/>
          </a:xfrm>
          <a:prstGeom prst="rect">
            <a:avLst/>
          </a:prstGeom>
          <a:noFill/>
          <a:ln>
            <a:noFill/>
          </a:ln>
        </p:spPr>
        <p:txBody>
          <a:bodyPr spcFirstLastPara="1" wrap="square" lIns="0" tIns="0" rIns="0" bIns="0" anchor="t" anchorCtr="0">
            <a:normAutofit lnSpcReduction="10000"/>
          </a:bodyPr>
          <a:lstStyle/>
          <a:p>
            <a:pPr marL="514350" lvl="0" indent="-285750" algn="just" rtl="0">
              <a:lnSpc>
                <a:spcPct val="100000"/>
              </a:lnSpc>
              <a:spcBef>
                <a:spcPts val="0"/>
              </a:spcBef>
              <a:spcAft>
                <a:spcPts val="0"/>
              </a:spcAft>
              <a:buSzPts val="1400"/>
              <a:buFont typeface="Arial"/>
              <a:buChar char="•"/>
            </a:pPr>
            <a:r>
              <a:rPr lang="en-US" dirty="0">
                <a:latin typeface="Times New Roman" panose="02020603050405020304" pitchFamily="18" charset="0"/>
                <a:ea typeface="Times New Roman"/>
                <a:cs typeface="Times New Roman" panose="02020603050405020304" pitchFamily="18" charset="0"/>
                <a:sym typeface="Times New Roman"/>
              </a:rPr>
              <a:t>The visual organ, the eye, is a vital part of human physiology due to its aptness of receiving and transmitting perceptible details to the brain. There is a saying that to be blind is not miserable; not to be able to bear blindness, is miserable. </a:t>
            </a:r>
          </a:p>
          <a:p>
            <a:pPr marL="514350" lvl="0" indent="-285750" algn="just" rtl="0">
              <a:lnSpc>
                <a:spcPct val="100000"/>
              </a:lnSpc>
              <a:spcBef>
                <a:spcPts val="0"/>
              </a:spcBef>
              <a:spcAft>
                <a:spcPts val="0"/>
              </a:spcAft>
              <a:buSzPts val="1400"/>
              <a:buFont typeface="Arial"/>
              <a:buChar char="•"/>
            </a:pPr>
            <a:r>
              <a:rPr lang="en-US" sz="1800" dirty="0">
                <a:effectLst/>
                <a:highlight>
                  <a:srgbClr val="FFFFFF"/>
                </a:highlight>
                <a:latin typeface="Times New Roman" panose="02020603050405020304" pitchFamily="18" charset="0"/>
                <a:ea typeface="Times New Roman" panose="02020603050405020304" pitchFamily="18" charset="0"/>
              </a:rPr>
              <a:t>In addition, the 83% of the environment’s knowledge reaches us through the eyes, which plays an important role in people's lives. But there is quite a large number of people who are not fortunate enough to let that knowledge slide in through their eyes. </a:t>
            </a:r>
            <a:endParaRPr lang="en-US" dirty="0">
              <a:latin typeface="Times New Roman" panose="02020603050405020304" pitchFamily="18" charset="0"/>
              <a:ea typeface="Times New Roman"/>
              <a:cs typeface="Times New Roman" panose="02020603050405020304" pitchFamily="18" charset="0"/>
              <a:sym typeface="Times New Roman"/>
            </a:endParaRPr>
          </a:p>
          <a:p>
            <a:pPr marL="514350" lvl="0" indent="-285750" algn="just" rtl="0">
              <a:lnSpc>
                <a:spcPct val="100000"/>
              </a:lnSpc>
              <a:spcBef>
                <a:spcPts val="0"/>
              </a:spcBef>
              <a:spcAft>
                <a:spcPts val="0"/>
              </a:spcAft>
              <a:buSzPts val="1400"/>
              <a:buFont typeface="Arial"/>
              <a:buChar char="•"/>
            </a:pPr>
            <a:r>
              <a:rPr lang="en-US" dirty="0">
                <a:latin typeface="Times New Roman" panose="02020603050405020304" pitchFamily="18" charset="0"/>
                <a:ea typeface="Times New Roman"/>
                <a:cs typeface="Times New Roman" panose="02020603050405020304" pitchFamily="18" charset="0"/>
                <a:sym typeface="Times New Roman"/>
              </a:rPr>
              <a:t>There are various hurdles in the lives of visually impaired people which compel them to ask for assistance. This makes them feel weak and less confident about themselves.</a:t>
            </a:r>
            <a:endParaRPr dirty="0">
              <a:latin typeface="Times New Roman" panose="02020603050405020304" pitchFamily="18" charset="0"/>
              <a:cs typeface="Times New Roman" panose="02020603050405020304" pitchFamily="18" charset="0"/>
            </a:endParaRPr>
          </a:p>
          <a:p>
            <a:pPr marL="514350" lvl="0" indent="-285750" algn="just" rtl="0">
              <a:lnSpc>
                <a:spcPct val="100000"/>
              </a:lnSpc>
              <a:spcBef>
                <a:spcPts val="0"/>
              </a:spcBef>
              <a:spcAft>
                <a:spcPts val="0"/>
              </a:spcAft>
              <a:buSzPts val="1400"/>
              <a:buFont typeface="Arial"/>
              <a:buChar char="•"/>
            </a:pPr>
            <a:r>
              <a:rPr lang="en-US" dirty="0">
                <a:latin typeface="Times New Roman" panose="02020603050405020304" pitchFamily="18" charset="0"/>
                <a:ea typeface="Times New Roman"/>
                <a:cs typeface="Times New Roman" panose="02020603050405020304" pitchFamily="18" charset="0"/>
                <a:sym typeface="Times New Roman"/>
              </a:rPr>
              <a:t>The major problem that visually impaired people face is mobility. </a:t>
            </a:r>
            <a:r>
              <a:rPr lang="en-US" sz="1800" dirty="0">
                <a:effectLst/>
                <a:highlight>
                  <a:srgbClr val="FFFFFF"/>
                </a:highlight>
                <a:latin typeface="Times New Roman" panose="02020603050405020304" pitchFamily="18" charset="0"/>
                <a:ea typeface="Times New Roman" panose="02020603050405020304" pitchFamily="18" charset="0"/>
              </a:rPr>
              <a:t>Traditionally, blind people have been using ordinary mobility cane sticks to move around by poking the hurdles or obstacles to find their way. This traditional aspect caused a lot of trouble for them as well as for the passing by people.</a:t>
            </a:r>
            <a:endParaRPr dirty="0">
              <a:latin typeface="Times New Roman" panose="02020603050405020304" pitchFamily="18" charset="0"/>
              <a:cs typeface="Times New Roman" panose="02020603050405020304" pitchFamily="18" charset="0"/>
            </a:endParaRPr>
          </a:p>
          <a:p>
            <a:pPr marL="514350" lvl="0" indent="-285750" algn="just" rtl="0">
              <a:lnSpc>
                <a:spcPct val="100000"/>
              </a:lnSpc>
              <a:spcBef>
                <a:spcPts val="0"/>
              </a:spcBef>
              <a:spcAft>
                <a:spcPts val="0"/>
              </a:spcAft>
              <a:buSzPts val="1400"/>
              <a:buFont typeface="Arial"/>
              <a:buChar char="•"/>
            </a:pPr>
            <a:r>
              <a:rPr lang="en-US" sz="1800" dirty="0">
                <a:effectLst/>
                <a:highlight>
                  <a:srgbClr val="FFFFFF"/>
                </a:highlight>
                <a:latin typeface="Times New Roman" panose="02020603050405020304" pitchFamily="18" charset="0"/>
                <a:ea typeface="Times New Roman" panose="02020603050405020304" pitchFamily="18" charset="0"/>
              </a:rPr>
              <a:t>In this contemporary world, we decided to make use of the technology available to provide some comfort and succor to these disabled people. So, to feel “Normal” about being blind or visually impaired, this smart stick has been introduced named “I” (pronounced as “eye”). </a:t>
            </a:r>
            <a:endParaRPr lang="en-US" sz="1800" dirty="0">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sym typeface="Times New Roman"/>
            </a:endParaRPr>
          </a:p>
          <a:p>
            <a:pPr marL="514350" lvl="0" indent="-285750" algn="just" rtl="0">
              <a:lnSpc>
                <a:spcPct val="100000"/>
              </a:lnSpc>
              <a:spcBef>
                <a:spcPts val="0"/>
              </a:spcBef>
              <a:spcAft>
                <a:spcPts val="0"/>
              </a:spcAft>
              <a:buSzPts val="1400"/>
              <a:buFont typeface="Arial"/>
              <a:buChar char="•"/>
            </a:pPr>
            <a:r>
              <a:rPr lang="en-US" sz="1800" dirty="0">
                <a:effectLst/>
                <a:highlight>
                  <a:srgbClr val="FFFFFF"/>
                </a:highlight>
                <a:latin typeface="Times New Roman" panose="02020603050405020304" pitchFamily="18" charset="0"/>
                <a:ea typeface="Times New Roman" panose="02020603050405020304" pitchFamily="18" charset="0"/>
              </a:rPr>
              <a:t>When you have a friend that is just like you or if you only become your own friend, life becomes much easier as you won’t feel dependent on somebody, rather it would be you only on whom you are dependent. </a:t>
            </a:r>
            <a:endParaRPr lang="en-US" dirty="0">
              <a:latin typeface="Times New Roman" panose="02020603050405020304" pitchFamily="18" charset="0"/>
              <a:ea typeface="Times New Roman"/>
              <a:cs typeface="Times New Roman" panose="02020603050405020304" pitchFamily="18" charset="0"/>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7"/>
          <p:cNvSpPr txBox="1">
            <a:spLocks noGrp="1"/>
          </p:cNvSpPr>
          <p:nvPr>
            <p:ph type="title"/>
          </p:nvPr>
        </p:nvSpPr>
        <p:spPr>
          <a:xfrm>
            <a:off x="457200" y="274680"/>
            <a:ext cx="8229240" cy="1142640"/>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SzPts val="1400"/>
              <a:buNone/>
            </a:pPr>
            <a:r>
              <a:rPr lang="en-US" sz="3200" b="1" dirty="0">
                <a:latin typeface="Times New Roman"/>
                <a:ea typeface="Times New Roman"/>
                <a:cs typeface="Times New Roman"/>
                <a:sym typeface="Times New Roman"/>
              </a:rPr>
              <a:t>Problem Statement</a:t>
            </a:r>
            <a:endParaRPr sz="3200" b="1" dirty="0">
              <a:latin typeface="Times New Roman"/>
              <a:ea typeface="Times New Roman"/>
              <a:cs typeface="Times New Roman"/>
              <a:sym typeface="Times New Roman"/>
            </a:endParaRPr>
          </a:p>
        </p:txBody>
      </p:sp>
      <p:sp>
        <p:nvSpPr>
          <p:cNvPr id="121" name="Google Shape;121;p7"/>
          <p:cNvSpPr txBox="1">
            <a:spLocks noGrp="1"/>
          </p:cNvSpPr>
          <p:nvPr>
            <p:ph type="body" idx="1"/>
          </p:nvPr>
        </p:nvSpPr>
        <p:spPr>
          <a:xfrm>
            <a:off x="457200" y="1600200"/>
            <a:ext cx="8229240" cy="4525560"/>
          </a:xfrm>
          <a:prstGeom prst="rect">
            <a:avLst/>
          </a:prstGeom>
          <a:noFill/>
          <a:ln>
            <a:noFill/>
          </a:ln>
        </p:spPr>
        <p:txBody>
          <a:bodyPr spcFirstLastPara="1" wrap="square" lIns="0" tIns="0" rIns="0" bIns="0" anchor="t" anchorCtr="0">
            <a:normAutofit lnSpcReduction="10000"/>
          </a:bodyPr>
          <a:lstStyle/>
          <a:p>
            <a:pPr marL="514350" lvl="0" indent="-285750" algn="l" rtl="0">
              <a:lnSpc>
                <a:spcPct val="100000"/>
              </a:lnSpc>
              <a:spcBef>
                <a:spcPts val="0"/>
              </a:spcBef>
              <a:spcAft>
                <a:spcPts val="0"/>
              </a:spcAft>
              <a:buSzPct val="63063"/>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The goal of this proposed model is to create a solution which will not only assist the visually impaired community but also make them feel more confident in the way they live. </a:t>
            </a:r>
          </a:p>
          <a:p>
            <a:pPr marL="514350" lvl="0" indent="-285750" algn="l" rtl="0">
              <a:lnSpc>
                <a:spcPct val="100000"/>
              </a:lnSpc>
              <a:spcBef>
                <a:spcPts val="0"/>
              </a:spcBef>
              <a:spcAft>
                <a:spcPts val="0"/>
              </a:spcAft>
              <a:buSzPct val="63063"/>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The major problem that visually impaired people face is, mobility and to overcome this problem, “I” has been introduced. </a:t>
            </a:r>
          </a:p>
          <a:p>
            <a:pPr marL="514350" lvl="0" indent="-285750" algn="l" rtl="0">
              <a:lnSpc>
                <a:spcPct val="100000"/>
              </a:lnSpc>
              <a:spcBef>
                <a:spcPts val="0"/>
              </a:spcBef>
              <a:spcAft>
                <a:spcPts val="0"/>
              </a:spcAft>
              <a:buSzPct val="63063"/>
              <a:buFont typeface="Arial" panose="020B0604020202020204" pitchFamily="34" charset="0"/>
              <a:buChar char="•"/>
            </a:pPr>
            <a:r>
              <a:rPr lang="en-US" dirty="0">
                <a:latin typeface="Times New Roman" panose="02020603050405020304" pitchFamily="18" charset="0"/>
                <a:ea typeface="Times New Roman" panose="02020603050405020304" pitchFamily="18" charset="0"/>
              </a:rPr>
              <a:t>To roam the surroundings/areas as if you have your own working eyes, is a blessing that this proposed system will provide. It will detect the solid obstacles with the help of ultrasonic sensors, liquid obstacles with the help of water sensors, dark/dim light area with LDR module and in case of emergency the GPS and GSM module comes to action.</a:t>
            </a:r>
          </a:p>
          <a:p>
            <a:pPr marL="514350" lvl="0" indent="-285750" algn="l" rtl="0">
              <a:lnSpc>
                <a:spcPct val="100000"/>
              </a:lnSpc>
              <a:spcBef>
                <a:spcPts val="0"/>
              </a:spcBef>
              <a:spcAft>
                <a:spcPts val="0"/>
              </a:spcAft>
              <a:buSzPct val="63063"/>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Additionally, existing smart stick solutions on the market are often prohibitively expensive and inaccessible to individuals from lower socio-economic backgrounds. Therefore, there is a pressing need for an affordable and effective smart stick solution that provides real-time feedback on obstacles and terrain, improves navigation and orientation, and enhances the overall independence and quality of life of visually impaired individuals.</a:t>
            </a:r>
          </a:p>
          <a:p>
            <a:pPr marL="514350" lvl="0" indent="-285750" algn="l" rtl="0">
              <a:lnSpc>
                <a:spcPct val="100000"/>
              </a:lnSpc>
              <a:spcBef>
                <a:spcPts val="0"/>
              </a:spcBef>
              <a:spcAft>
                <a:spcPts val="0"/>
              </a:spcAft>
              <a:buSzPct val="63063"/>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The present product is cost-effective and can be afforded by any class. Also, the usability is not complex and can be operated easily. </a:t>
            </a:r>
          </a:p>
          <a:p>
            <a:pPr marL="514350" lvl="0" indent="-285750" algn="l" rtl="0">
              <a:lnSpc>
                <a:spcPct val="100000"/>
              </a:lnSpc>
              <a:spcBef>
                <a:spcPts val="0"/>
              </a:spcBef>
              <a:spcAft>
                <a:spcPts val="0"/>
              </a:spcAft>
              <a:buSzPct val="63063"/>
              <a:buFont typeface="Arial" panose="020B0604020202020204" pitchFamily="34" charset="0"/>
              <a:buChar char="•"/>
            </a:pPr>
            <a:endParaRPr sz="1600" dirty="0">
              <a:latin typeface="Times New Roman" panose="02020603050405020304" pitchFamily="18" charset="0"/>
              <a:ea typeface="Times New Roman"/>
              <a:cs typeface="Times New Roman" panose="02020603050405020304" pitchFamily="18" charset="0"/>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96D582D8-10DE-2013-F3F5-931503BECC58}"/>
              </a:ext>
            </a:extLst>
          </p:cNvPr>
          <p:cNvSpPr>
            <a:spLocks noGrp="1"/>
          </p:cNvSpPr>
          <p:nvPr>
            <p:ph type="subTitle" idx="1"/>
          </p:nvPr>
        </p:nvSpPr>
        <p:spPr/>
        <p:txBody>
          <a:bodyPr/>
          <a:lstStyle/>
          <a:p>
            <a:endParaRPr lang="en-IN" dirty="0"/>
          </a:p>
        </p:txBody>
      </p:sp>
      <p:pic>
        <p:nvPicPr>
          <p:cNvPr id="3" name="image4.png">
            <a:extLst>
              <a:ext uri="{FF2B5EF4-FFF2-40B4-BE49-F238E27FC236}">
                <a16:creationId xmlns:a16="http://schemas.microsoft.com/office/drawing/2014/main" id="{7B888E80-C61E-F0C8-FB77-F93DD8C89245}"/>
              </a:ext>
            </a:extLst>
          </p:cNvPr>
          <p:cNvPicPr/>
          <p:nvPr/>
        </p:nvPicPr>
        <p:blipFill>
          <a:blip r:embed="rId2"/>
          <a:srcRect/>
          <a:stretch>
            <a:fillRect/>
          </a:stretch>
        </p:blipFill>
        <p:spPr>
          <a:xfrm>
            <a:off x="457200" y="274680"/>
            <a:ext cx="8229239" cy="5297760"/>
          </a:xfrm>
          <a:prstGeom prst="rect">
            <a:avLst/>
          </a:prstGeom>
          <a:ln/>
        </p:spPr>
      </p:pic>
      <p:sp>
        <p:nvSpPr>
          <p:cNvPr id="4" name="TextBox 3">
            <a:extLst>
              <a:ext uri="{FF2B5EF4-FFF2-40B4-BE49-F238E27FC236}">
                <a16:creationId xmlns:a16="http://schemas.microsoft.com/office/drawing/2014/main" id="{1A7D15FC-A510-B672-5990-A31C6D761A85}"/>
              </a:ext>
            </a:extLst>
          </p:cNvPr>
          <p:cNvSpPr txBox="1"/>
          <p:nvPr/>
        </p:nvSpPr>
        <p:spPr>
          <a:xfrm>
            <a:off x="3000054" y="5856270"/>
            <a:ext cx="4469258" cy="369332"/>
          </a:xfrm>
          <a:prstGeom prst="rect">
            <a:avLst/>
          </a:prstGeom>
          <a:noFill/>
        </p:spPr>
        <p:txBody>
          <a:bodyPr wrap="square" rtlCol="0">
            <a:spAutoFit/>
          </a:bodyPr>
          <a:lstStyle/>
          <a:p>
            <a:r>
              <a:rPr lang="en-US" sz="1800" dirty="0">
                <a:latin typeface="Times New Roman" panose="02020603050405020304" pitchFamily="18" charset="0"/>
                <a:cs typeface="Times New Roman" panose="02020603050405020304" pitchFamily="18" charset="0"/>
              </a:rPr>
              <a:t>Fig.1 Depiction of Problem Statement</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99277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7F79B3-623B-9CEE-A6FA-D872E0F1D151}"/>
              </a:ext>
            </a:extLst>
          </p:cNvPr>
          <p:cNvSpPr>
            <a:spLocks noGrp="1"/>
          </p:cNvSpPr>
          <p:nvPr>
            <p:ph type="title"/>
          </p:nvPr>
        </p:nvSpPr>
        <p:spPr/>
        <p:txBody>
          <a:bodyPr/>
          <a:lstStyle/>
          <a:p>
            <a:r>
              <a:rPr lang="en-US" sz="3200" b="1" dirty="0">
                <a:latin typeface="Times New Roman" panose="02020603050405020304" pitchFamily="18" charset="0"/>
                <a:cs typeface="Times New Roman" panose="02020603050405020304" pitchFamily="18" charset="0"/>
              </a:rPr>
              <a:t>Functionalities of “I”</a:t>
            </a:r>
            <a:endParaRPr lang="en-IN" sz="3200" b="1"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959C7A56-1ACE-DBA3-663D-980DBFE5D426}"/>
              </a:ext>
            </a:extLst>
          </p:cNvPr>
          <p:cNvSpPr>
            <a:spLocks noGrp="1"/>
          </p:cNvSpPr>
          <p:nvPr>
            <p:ph type="body" idx="1"/>
          </p:nvPr>
        </p:nvSpPr>
        <p:spPr/>
        <p:txBody>
          <a:bodyPr>
            <a:normAutofit lnSpcReduction="10000"/>
          </a:bodyPr>
          <a:lstStyle/>
          <a:p>
            <a:pPr marL="228600" indent="0"/>
            <a:r>
              <a:rPr lang="en-US" sz="2000" dirty="0">
                <a:latin typeface="Times New Roman" panose="02020603050405020304" pitchFamily="18" charset="0"/>
                <a:cs typeface="Times New Roman" panose="02020603050405020304" pitchFamily="18" charset="0"/>
              </a:rPr>
              <a:t>1. Ultrasonic Sensors</a:t>
            </a:r>
          </a:p>
          <a:p>
            <a:pPr marL="228600" indent="0"/>
            <a:r>
              <a:rPr lang="en-IN" sz="1800" dirty="0">
                <a:latin typeface="Times New Roman" panose="02020603050405020304" pitchFamily="18" charset="0"/>
                <a:cs typeface="Times New Roman" panose="02020603050405020304" pitchFamily="18" charset="0"/>
              </a:rPr>
              <a:t>Ultrasonic Sensors would detect the solid obstacles in the way of the user. </a:t>
            </a:r>
          </a:p>
          <a:p>
            <a:pPr marL="228600" indent="0"/>
            <a:endParaRPr lang="en-GB" sz="1800" dirty="0">
              <a:latin typeface="Times New Roman" panose="02020603050405020304" pitchFamily="18" charset="0"/>
              <a:cs typeface="Times New Roman" panose="02020603050405020304" pitchFamily="18" charset="0"/>
            </a:endParaRPr>
          </a:p>
          <a:p>
            <a:pPr marL="228600" indent="0"/>
            <a:r>
              <a:rPr lang="en-GB" sz="1800" dirty="0">
                <a:latin typeface="Times New Roman" panose="02020603050405020304" pitchFamily="18" charset="0"/>
                <a:cs typeface="Times New Roman" panose="02020603050405020304" pitchFamily="18" charset="0"/>
              </a:rPr>
              <a:t>2. Water Sensors</a:t>
            </a:r>
          </a:p>
          <a:p>
            <a:pPr marL="228600" indent="0"/>
            <a:r>
              <a:rPr lang="en-GB" sz="1800" dirty="0">
                <a:latin typeface="Times New Roman" panose="02020603050405020304" pitchFamily="18" charset="0"/>
                <a:cs typeface="Times New Roman" panose="02020603050405020304" pitchFamily="18" charset="0"/>
              </a:rPr>
              <a:t>Water Sensors would detect the </a:t>
            </a:r>
            <a:r>
              <a:rPr lang="en-US" sz="1800" dirty="0">
                <a:latin typeface="Times New Roman" panose="02020603050405020304" pitchFamily="18" charset="0"/>
                <a:cs typeface="Times New Roman" panose="02020603050405020304" pitchFamily="18" charset="0"/>
              </a:rPr>
              <a:t>damp or wet hurdles in the path of the person who is using the proposed system. It would help the person to dodge the dump or potholes that are filled with liquid.</a:t>
            </a:r>
          </a:p>
          <a:p>
            <a:pPr marL="228600" indent="0"/>
            <a:endParaRPr lang="en-US" sz="1800" dirty="0">
              <a:latin typeface="Times New Roman" panose="02020603050405020304" pitchFamily="18" charset="0"/>
              <a:cs typeface="Times New Roman" panose="02020603050405020304" pitchFamily="18" charset="0"/>
            </a:endParaRPr>
          </a:p>
          <a:p>
            <a:pPr marL="228600" indent="0"/>
            <a:r>
              <a:rPr lang="en-US" sz="1800" dirty="0">
                <a:latin typeface="Times New Roman" panose="02020603050405020304" pitchFamily="18" charset="0"/>
                <a:cs typeface="Times New Roman" panose="02020603050405020304" pitchFamily="18" charset="0"/>
              </a:rPr>
              <a:t>3. GPS and GSM Module</a:t>
            </a:r>
          </a:p>
          <a:p>
            <a:pPr marL="228600" indent="0"/>
            <a:r>
              <a:rPr lang="en-US" sz="1800" dirty="0">
                <a:latin typeface="Times New Roman" panose="02020603050405020304" pitchFamily="18" charset="0"/>
                <a:cs typeface="Times New Roman" panose="02020603050405020304" pitchFamily="18" charset="0"/>
              </a:rPr>
              <a:t>Global Positioning System is used in the stick to provide the real-time location of the person using the proposed system to their family members and loved ones so that they can keep track of the person and offer help in case of an emergency. The location can be sent to the acquaintance’s registered sim with the help of the GSM module.</a:t>
            </a:r>
          </a:p>
          <a:p>
            <a:pPr marL="228600" indent="0"/>
            <a:endParaRPr lang="en-US" sz="1800" dirty="0">
              <a:latin typeface="Times New Roman" panose="02020603050405020304" pitchFamily="18" charset="0"/>
              <a:cs typeface="Times New Roman" panose="02020603050405020304" pitchFamily="18" charset="0"/>
            </a:endParaRPr>
          </a:p>
          <a:p>
            <a:pPr marL="228600" indent="0"/>
            <a:r>
              <a:rPr lang="en-US" sz="1800" dirty="0">
                <a:latin typeface="Times New Roman" panose="02020603050405020304" pitchFamily="18" charset="0"/>
                <a:cs typeface="Times New Roman" panose="02020603050405020304" pitchFamily="18" charset="0"/>
              </a:rPr>
              <a:t>4. LDR Module and LEDs</a:t>
            </a:r>
          </a:p>
          <a:p>
            <a:pPr marL="228600" indent="0"/>
            <a:r>
              <a:rPr lang="en-US" dirty="0">
                <a:latin typeface="Times New Roman" panose="02020603050405020304" pitchFamily="18" charset="0"/>
                <a:cs typeface="Times New Roman" panose="02020603050405020304" pitchFamily="18" charset="0"/>
              </a:rPr>
              <a:t>Light </a:t>
            </a:r>
            <a:r>
              <a:rPr lang="en-US" dirty="0" err="1">
                <a:latin typeface="Times New Roman" panose="02020603050405020304" pitchFamily="18" charset="0"/>
                <a:cs typeface="Times New Roman" panose="02020603050405020304" pitchFamily="18" charset="0"/>
              </a:rPr>
              <a:t>dependant</a:t>
            </a:r>
            <a:r>
              <a:rPr lang="en-US" dirty="0">
                <a:latin typeface="Times New Roman" panose="02020603050405020304" pitchFamily="18" charset="0"/>
                <a:cs typeface="Times New Roman" panose="02020603050405020304" pitchFamily="18" charset="0"/>
              </a:rPr>
              <a:t> Resistor works in dark or dim-light surroundings and triggers the LEDs so that the passing by entities can see the user in the same environment and accidents can be avoided.</a:t>
            </a:r>
            <a:endParaRPr lang="en-IN" dirty="0"/>
          </a:p>
        </p:txBody>
      </p:sp>
    </p:spTree>
    <p:extLst>
      <p:ext uri="{BB962C8B-B14F-4D97-AF65-F5344CB8AC3E}">
        <p14:creationId xmlns:p14="http://schemas.microsoft.com/office/powerpoint/2010/main" val="23455008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CBE4D-3D2C-7117-C230-6F30F65367DC}"/>
              </a:ext>
            </a:extLst>
          </p:cNvPr>
          <p:cNvSpPr>
            <a:spLocks noGrp="1"/>
          </p:cNvSpPr>
          <p:nvPr>
            <p:ph type="title"/>
          </p:nvPr>
        </p:nvSpPr>
        <p:spPr/>
        <p:txBody>
          <a:bodyPr/>
          <a:lstStyle/>
          <a:p>
            <a:r>
              <a:rPr lang="en-US" sz="3200" b="1" dirty="0">
                <a:latin typeface="Times New Roman" panose="02020603050405020304" pitchFamily="18" charset="0"/>
                <a:cs typeface="Times New Roman" panose="02020603050405020304" pitchFamily="18" charset="0"/>
              </a:rPr>
              <a:t>How “I” is helping the target community?</a:t>
            </a:r>
            <a:endParaRPr lang="en-IN" dirty="0"/>
          </a:p>
        </p:txBody>
      </p:sp>
      <p:sp>
        <p:nvSpPr>
          <p:cNvPr id="3" name="Text Placeholder 2">
            <a:extLst>
              <a:ext uri="{FF2B5EF4-FFF2-40B4-BE49-F238E27FC236}">
                <a16:creationId xmlns:a16="http://schemas.microsoft.com/office/drawing/2014/main" id="{4C8CC96F-CC56-5983-AB15-A60CBD67B91F}"/>
              </a:ext>
            </a:extLst>
          </p:cNvPr>
          <p:cNvSpPr>
            <a:spLocks noGrp="1"/>
          </p:cNvSpPr>
          <p:nvPr>
            <p:ph type="body" idx="1"/>
          </p:nvPr>
        </p:nvSpPr>
        <p:spPr>
          <a:xfrm>
            <a:off x="457200" y="1600200"/>
            <a:ext cx="8229240" cy="4983120"/>
          </a:xfrm>
        </p:spPr>
        <p:txBody>
          <a:bodyPr>
            <a:normAutofit/>
          </a:bodyPr>
          <a:lstStyle/>
          <a:p>
            <a:pPr marL="514350" indent="-28575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The hard obstacles will be detected with the help of Ultrasonic sensors, the user can easily be notified with the help of a buzzer to dodge the obstacle.</a:t>
            </a:r>
          </a:p>
          <a:p>
            <a:pPr marL="514350" indent="-28575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The damp area or wet hurdles will be detected using water sensors and the user will be alerted by the buzzer.</a:t>
            </a:r>
          </a:p>
          <a:p>
            <a:pPr marL="514350" indent="-28575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If a person reaches an area where there is either dim or no light, the stick would immediately start glowing which is implemented using the LDR module and the glow would come from the LED light used. This will help the passerby easily identify the user in the dark and avoid accidents.</a:t>
            </a:r>
          </a:p>
          <a:p>
            <a:pPr marL="514350" indent="-28575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Also, there is an integrated GPS system that may be used in case of an emergency to send the real-time location of the user to his/her close acquaintances. And to deliver the message on the mobile phone of the acquaintance, a GSM module is used. This would help the user in case of an emergency and otherwise keep the family and close acquaintance feel relaxed when the user moves out of the house.</a:t>
            </a:r>
          </a:p>
          <a:p>
            <a:pPr marL="514350" indent="-28575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All the major hurdles related to mobility are solved using this simple-to-use stick.</a:t>
            </a:r>
          </a:p>
          <a:p>
            <a:pPr marL="5143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a:t>
            </a:r>
            <a:r>
              <a:rPr lang="en-US" sz="1800" dirty="0">
                <a:latin typeface="Times New Roman" panose="02020603050405020304" pitchFamily="18" charset="0"/>
                <a:cs typeface="Times New Roman" panose="02020603050405020304" pitchFamily="18" charset="0"/>
              </a:rPr>
              <a:t>he user feels independent, he/she gains confidence back, and starts to feel like a normal person despite having a disability to see.</a:t>
            </a:r>
          </a:p>
          <a:p>
            <a:pPr marL="5143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cost of developing this prototype used is minimal and affordable.</a:t>
            </a:r>
            <a:endParaRPr lang="en-IN" sz="1800" dirty="0">
              <a:latin typeface="Times New Roman" panose="02020603050405020304" pitchFamily="18" charset="0"/>
              <a:cs typeface="Times New Roman" panose="02020603050405020304" pitchFamily="18" charset="0"/>
            </a:endParaRPr>
          </a:p>
          <a:p>
            <a:pPr marL="514350" indent="-285750">
              <a:buFont typeface="Arial" panose="020B0604020202020204" pitchFamily="34" charset="0"/>
              <a:buChar char="•"/>
            </a:pPr>
            <a:endParaRPr lang="en-IN" dirty="0"/>
          </a:p>
        </p:txBody>
      </p:sp>
    </p:spTree>
    <p:extLst>
      <p:ext uri="{BB962C8B-B14F-4D97-AF65-F5344CB8AC3E}">
        <p14:creationId xmlns:p14="http://schemas.microsoft.com/office/powerpoint/2010/main" val="29956132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1A43B9-69BE-0266-E674-318318F65014}"/>
              </a:ext>
            </a:extLst>
          </p:cNvPr>
          <p:cNvSpPr>
            <a:spLocks noGrp="1"/>
          </p:cNvSpPr>
          <p:nvPr>
            <p:ph type="title"/>
          </p:nvPr>
        </p:nvSpPr>
        <p:spPr/>
        <p:txBody>
          <a:bodyPr/>
          <a:lstStyle/>
          <a:p>
            <a:r>
              <a:rPr lang="en-US" sz="3200" b="1" dirty="0">
                <a:latin typeface="Times New Roman"/>
                <a:cs typeface="Times New Roman"/>
                <a:sym typeface="Times New Roman"/>
              </a:rPr>
              <a:t>Results </a:t>
            </a:r>
            <a:endParaRPr lang="en-IN" dirty="0"/>
          </a:p>
        </p:txBody>
      </p:sp>
      <p:sp>
        <p:nvSpPr>
          <p:cNvPr id="3" name="Text Placeholder 2">
            <a:extLst>
              <a:ext uri="{FF2B5EF4-FFF2-40B4-BE49-F238E27FC236}">
                <a16:creationId xmlns:a16="http://schemas.microsoft.com/office/drawing/2014/main" id="{00CADA15-0F16-E2ED-E439-CA8A585BE6B9}"/>
              </a:ext>
            </a:extLst>
          </p:cNvPr>
          <p:cNvSpPr>
            <a:spLocks noGrp="1"/>
          </p:cNvSpPr>
          <p:nvPr>
            <p:ph type="body" idx="1"/>
          </p:nvPr>
        </p:nvSpPr>
        <p:spPr>
          <a:xfrm>
            <a:off x="457200" y="1168684"/>
            <a:ext cx="8229240" cy="5689315"/>
          </a:xfrm>
        </p:spPr>
        <p:txBody>
          <a:bodyPr>
            <a:normAutofit fontScale="55000" lnSpcReduction="20000"/>
          </a:bodyPr>
          <a:lstStyle/>
          <a:p>
            <a:pPr marL="514350" marR="704850" indent="-285750" algn="just">
              <a:lnSpc>
                <a:spcPct val="150000"/>
              </a:lnSpc>
              <a:spcBef>
                <a:spcPts val="800"/>
              </a:spcBef>
              <a:spcAft>
                <a:spcPts val="0"/>
              </a:spcAft>
              <a:buFont typeface="Arial" panose="020B0604020202020204" pitchFamily="34" charset="0"/>
              <a:buChar char="•"/>
              <a:tabLst>
                <a:tab pos="5767705" algn="r"/>
              </a:tabLst>
            </a:pPr>
            <a:r>
              <a:rPr lang="en-US" sz="2900" dirty="0">
                <a:effectLst/>
                <a:latin typeface="Times New Roman" panose="02020603050405020304" pitchFamily="18" charset="0"/>
                <a:ea typeface="Times New Roman" panose="02020603050405020304" pitchFamily="18" charset="0"/>
              </a:rPr>
              <a:t>	To evaluate the performance of the proposed product for visually impaired individuals, we conducted a user study with 30 participants out of which one is shown below in Fig </a:t>
            </a:r>
            <a:r>
              <a:rPr lang="en-US" sz="2900" dirty="0">
                <a:latin typeface="Times New Roman" panose="02020603050405020304" pitchFamily="18" charset="0"/>
                <a:ea typeface="Times New Roman" panose="02020603050405020304" pitchFamily="18" charset="0"/>
              </a:rPr>
              <a:t>2</a:t>
            </a:r>
            <a:r>
              <a:rPr lang="en-US" sz="2900" dirty="0">
                <a:effectLst/>
                <a:latin typeface="Times New Roman" panose="02020603050405020304" pitchFamily="18" charset="0"/>
                <a:ea typeface="Times New Roman" panose="02020603050405020304" pitchFamily="18" charset="0"/>
              </a:rPr>
              <a:t>. The objectives of the study were to measure the accuracy of obstacle detection, the speed of obstacle detection, and the usability of the device. </a:t>
            </a:r>
          </a:p>
          <a:p>
            <a:pPr marL="514350" marR="704850" indent="-285750" algn="just">
              <a:lnSpc>
                <a:spcPct val="150000"/>
              </a:lnSpc>
              <a:spcBef>
                <a:spcPts val="800"/>
              </a:spcBef>
              <a:spcAft>
                <a:spcPts val="0"/>
              </a:spcAft>
              <a:buFont typeface="Arial" panose="020B0604020202020204" pitchFamily="34" charset="0"/>
              <a:buChar char="•"/>
              <a:tabLst>
                <a:tab pos="5767705" algn="r"/>
              </a:tabLst>
            </a:pPr>
            <a:r>
              <a:rPr lang="en-US" sz="2900" dirty="0">
                <a:latin typeface="Times New Roman" panose="02020603050405020304" pitchFamily="18" charset="0"/>
                <a:ea typeface="Times New Roman" panose="02020603050405020304" pitchFamily="18" charset="0"/>
              </a:rPr>
              <a:t>	</a:t>
            </a:r>
            <a:r>
              <a:rPr lang="en-US" sz="2900" dirty="0">
                <a:effectLst/>
                <a:latin typeface="Times New Roman" panose="02020603050405020304" pitchFamily="18" charset="0"/>
                <a:ea typeface="Times New Roman" panose="02020603050405020304" pitchFamily="18" charset="0"/>
              </a:rPr>
              <a:t>We used a combination of quantitative and qualitative methods to collect data, including surveys, interviews, and observation. The main metrics that we used to evaluate performance were accuracy, speed, and user satisfaction.</a:t>
            </a:r>
            <a:endParaRPr lang="en-IN" sz="2900" dirty="0">
              <a:effectLst/>
              <a:latin typeface="Times New Roman" panose="02020603050405020304" pitchFamily="18" charset="0"/>
              <a:ea typeface="Times New Roman" panose="02020603050405020304" pitchFamily="18" charset="0"/>
            </a:endParaRPr>
          </a:p>
          <a:p>
            <a:pPr marL="514350" marR="704850" indent="-285750" algn="just">
              <a:lnSpc>
                <a:spcPct val="150000"/>
              </a:lnSpc>
              <a:spcBef>
                <a:spcPts val="800"/>
              </a:spcBef>
              <a:spcAft>
                <a:spcPts val="0"/>
              </a:spcAft>
              <a:buFont typeface="Arial" panose="020B0604020202020204" pitchFamily="34" charset="0"/>
              <a:buChar char="•"/>
              <a:tabLst>
                <a:tab pos="5767705" algn="r"/>
              </a:tabLst>
            </a:pPr>
            <a:r>
              <a:rPr lang="en-US" sz="2900" dirty="0">
                <a:effectLst/>
                <a:latin typeface="Times New Roman" panose="02020603050405020304" pitchFamily="18" charset="0"/>
                <a:ea typeface="Times New Roman" panose="02020603050405020304" pitchFamily="18" charset="0"/>
              </a:rPr>
              <a:t>	Our results showed that the smart stick was highly accurate in detecting obstacles, with an average accuracy rate of 94.33%. It was also fast, with an average detection time of 0.5 seconds. Users reported high levels of satisfaction with the device, rating it an average of 8 out of 10 on a usability scale. </a:t>
            </a:r>
          </a:p>
          <a:p>
            <a:pPr marL="514350" marR="704850" indent="-285750" algn="just">
              <a:lnSpc>
                <a:spcPct val="150000"/>
              </a:lnSpc>
              <a:spcBef>
                <a:spcPts val="800"/>
              </a:spcBef>
              <a:spcAft>
                <a:spcPts val="0"/>
              </a:spcAft>
              <a:buFont typeface="Arial" panose="020B0604020202020204" pitchFamily="34" charset="0"/>
              <a:buChar char="•"/>
              <a:tabLst>
                <a:tab pos="5767705" algn="r"/>
              </a:tabLst>
            </a:pPr>
            <a:r>
              <a:rPr lang="en-US" sz="2900" dirty="0">
                <a:effectLst/>
                <a:latin typeface="Times New Roman" panose="02020603050405020304" pitchFamily="18" charset="0"/>
                <a:ea typeface="Times New Roman" panose="02020603050405020304" pitchFamily="18" charset="0"/>
              </a:rPr>
              <a:t>	Overall, our performance estimation suggests that the smart stick is a highly effective and user-friendly device for visually impaired individuals. However, it should be noted that our study was limited to a relatively small sample size and may not be generalizable to other populations. Future research could explore the performance of the smart stick in different environments and with different user groups."</a:t>
            </a:r>
            <a:endParaRPr lang="en-IN" sz="2900" dirty="0">
              <a:effectLst/>
              <a:latin typeface="Times New Roman" panose="02020603050405020304" pitchFamily="18" charset="0"/>
              <a:ea typeface="Times New Roman" panose="02020603050405020304" pitchFamily="18" charset="0"/>
            </a:endParaRPr>
          </a:p>
          <a:p>
            <a:pPr marL="228600" indent="0"/>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79963619"/>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356</TotalTime>
  <Words>1535</Words>
  <Application>Microsoft Office PowerPoint</Application>
  <PresentationFormat>On-screen Show (4:3)</PresentationFormat>
  <Paragraphs>77</Paragraphs>
  <Slides>13</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Symbol</vt:lpstr>
      <vt:lpstr>Times New Roman</vt:lpstr>
      <vt:lpstr>Office Theme</vt:lpstr>
      <vt:lpstr>PowerPoint Presentation</vt:lpstr>
      <vt:lpstr>Approval from guide for the Evaluation</vt:lpstr>
      <vt:lpstr>Contents:</vt:lpstr>
      <vt:lpstr>Introduction </vt:lpstr>
      <vt:lpstr>Problem Statement</vt:lpstr>
      <vt:lpstr>PowerPoint Presentation</vt:lpstr>
      <vt:lpstr>Functionalities of “I”</vt:lpstr>
      <vt:lpstr>How “I” is helping the target community?</vt:lpstr>
      <vt:lpstr>Results </vt:lpstr>
      <vt:lpstr>PowerPoint Presentation</vt:lpstr>
      <vt:lpstr>Future Scope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SHRUTI KHATRI</dc:creator>
  <cp:lastModifiedBy> </cp:lastModifiedBy>
  <cp:revision>9</cp:revision>
  <dcterms:created xsi:type="dcterms:W3CDTF">2022-08-05T14:10:49Z</dcterms:created>
  <dcterms:modified xsi:type="dcterms:W3CDTF">2023-05-07T16:59:30Z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0CFD363E8AEA480287A28949B6FA7E98</vt:lpwstr>
  </property>
  <property fmtid="{D5CDD505-2E9C-101B-9397-08002B2CF9AE}" pid="3" name="KSOProductBuildVer">
    <vt:lpwstr>1033-11.2.0.11191</vt:lpwstr>
  </property>
</Properties>
</file>