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82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70" r:id="rId17"/>
    <p:sldId id="277" r:id="rId18"/>
    <p:sldId id="278" r:id="rId19"/>
    <p:sldId id="279" r:id="rId20"/>
    <p:sldId id="271" r:id="rId21"/>
    <p:sldId id="283" r:id="rId22"/>
    <p:sldId id="280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09964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0079280" cy="75553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09964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A472-37CD-47DA-AAC1-3814D13F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1C7B4-809D-4710-A974-5325AD40CF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13966" y="3779837"/>
            <a:ext cx="8099640" cy="1104480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dirty="0"/>
              <a:t>VOLUNTEER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3242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latin typeface="Times New Roman"/>
              </a:rPr>
              <a:t>VIEWING OF REQUESTS </a:t>
            </a:r>
            <a:endParaRPr dirty="0"/>
          </a:p>
        </p:txBody>
      </p:sp>
      <p:sp>
        <p:nvSpPr>
          <p:cNvPr id="9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Company will be able to view request sent by all the colleges.</a:t>
            </a: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000000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Company will be able to see college name, id, email, contact, course and number of students.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000000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Company can accept their request by sending a confirmation mail.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>
                <a:latin typeface="Times New Roman"/>
              </a:rPr>
              <a:t>VOLUNTEER REGISTRATION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Company will register volunteers by providing their details.</a:t>
            </a:r>
          </a:p>
          <a:p>
            <a:pPr>
              <a:lnSpc>
                <a:spcPct val="100000"/>
              </a:lnSpc>
              <a:buSzPct val="45000"/>
            </a:pPr>
            <a:endParaRPr lang="en-IN"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Company will be able to view those volunteers' details.</a:t>
            </a:r>
            <a:endParaRPr dirty="0"/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000000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Details include: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Name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Volunteer ID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Company ID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Email</a:t>
            </a:r>
            <a:endParaRPr dirty="0"/>
          </a:p>
          <a:p>
            <a:pPr marL="800100" lvl="1" indent="-3429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latin typeface="Times New Roman"/>
              </a:rPr>
              <a:t>Contact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>
                <a:latin typeface="Times New Roman"/>
              </a:rPr>
              <a:t>COLLEGE AS END USER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-2376000" y="4399560"/>
            <a:ext cx="9071640" cy="438408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3"/>
          <p:cNvSpPr/>
          <p:nvPr/>
        </p:nvSpPr>
        <p:spPr>
          <a:xfrm>
            <a:off x="2813400" y="2316240"/>
            <a:ext cx="3621600" cy="320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600" b="1" dirty="0">
                <a:solidFill>
                  <a:srgbClr val="000000"/>
                </a:solidFill>
                <a:latin typeface="Times New Roman"/>
                <a:hlinkClick r:id="rId2" action="ppaction://hlinksldjump"/>
              </a:rPr>
              <a:t>EVENTS</a:t>
            </a:r>
            <a:endParaRPr lang="en-IN" sz="2600" b="1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600" b="1" dirty="0">
                <a:solidFill>
                  <a:srgbClr val="000000"/>
                </a:solidFill>
                <a:latin typeface="Times New Roman"/>
                <a:hlinkClick r:id="rId3" action="ppaction://hlinksldjump"/>
              </a:rPr>
              <a:t>VIEW CERTIFICATES</a:t>
            </a:r>
            <a:endParaRPr lang="en-IN" sz="2600" b="1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r>
              <a:rPr lang="en-IN" sz="2600" b="1" dirty="0">
                <a:solidFill>
                  <a:srgbClr val="000000"/>
                </a:solidFill>
                <a:latin typeface="Times New Roman"/>
                <a:hlinkClick r:id="rId4" action="ppaction://hlinksldjump"/>
              </a:rPr>
              <a:t>REQUEST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FB65-6BA2-4B03-9D35-4E3F876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88" y="535973"/>
            <a:ext cx="8099640" cy="1104480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AE9C8-B616-4568-99F8-683A39795A2D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can register students to the respective events.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details of the students are entered in the database table.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40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>
                <a:latin typeface="Times New Roman"/>
              </a:rPr>
              <a:t>VIEW CERTIFICATES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Creation of a page to view a uploaded certificate based on user selected year and selected company. 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000000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Selection of a year from drop down box and company name, displays all the certificates of that particular year.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>
                <a:latin typeface="Times New Roman"/>
              </a:rPr>
              <a:t>REQUEST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Page to send requests from different colleges to different companies to offer different courses.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Display of a confirmation box to ask the college authority whether he/she is sure about the request.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Selection of OK from confirmation box confirms request and enters in database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Selection of CANCEL from confirmation box request will be cancelled and not updated in database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88000"/>
            <a:ext cx="809964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latin typeface="Times New Roman"/>
              </a:rPr>
              <a:t>GENERAL USER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Student not associated with any of the registered colleges and wants to be a part of this program belongs to this category.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He can directly go and signup on this website and the website can recognize them as a General category 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Viewing of events being organized by different companies.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Registration of the student for the event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A296-9D5C-48F7-A86F-319D9308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520475"/>
            <a:ext cx="8099640" cy="1104480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5759-280B-4862-8EE0-13D59E52D122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3FD5B-AFB0-4502-B604-1F1904AB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24955"/>
            <a:ext cx="10080625" cy="59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2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EB21-096F-4D8C-8D18-09797F85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94476"/>
            <a:ext cx="8099640" cy="1104480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(Contd.)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2DB9-95AA-4836-B140-DAE79858809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19001-FC43-4F8B-86D6-DC2EB784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956"/>
            <a:ext cx="10080625" cy="58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AEC6-45F4-4374-97AD-68CB7CC9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58481"/>
            <a:ext cx="8099640" cy="1104480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(Contd.)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71E0-3864-44FD-B39E-82C97D9EEB73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7C213-8E66-4ED9-A700-AB19ED46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961"/>
            <a:ext cx="10080625" cy="59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0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INTRODUCTION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504000" y="1611824"/>
            <a:ext cx="9071640" cy="5162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IN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 Management System is a Dynamic Web Project.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Motto is to initiate useful </a:t>
            </a:r>
            <a:r>
              <a:rPr lang="en-IN" sz="2600" dirty="0">
                <a:solidFill>
                  <a:srgbClr val="2F2B20"/>
                </a:solidFill>
                <a:latin typeface="Times New Roman"/>
              </a:rPr>
              <a:t>programs for students from various Institutions by the volunteers from different companies.</a:t>
            </a: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2F2B20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Advantages of this system will be:</a:t>
            </a:r>
          </a:p>
          <a:p>
            <a:pPr marL="1371600" lvl="2" indent="-457200"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Increased Participation.</a:t>
            </a:r>
          </a:p>
          <a:p>
            <a:pPr marL="1371600" lvl="2" indent="-457200"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Powerful Connections.</a:t>
            </a:r>
          </a:p>
          <a:p>
            <a:pPr marL="1371600" lvl="2" indent="-457200"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Simplified Administration.</a:t>
            </a:r>
          </a:p>
          <a:p>
            <a:pPr marL="1371600" lvl="2" indent="-457200"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Relationship Building.</a:t>
            </a:r>
          </a:p>
          <a:p>
            <a:pPr marL="1371600" lvl="2" indent="-457200"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2F2B20"/>
              </a:solidFill>
              <a:latin typeface="Times New Roman"/>
            </a:endParaRPr>
          </a:p>
          <a:p>
            <a:pPr marL="1371600" lvl="2" indent="-457200"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2F2B20"/>
              </a:solidFill>
              <a:latin typeface="Times New Roman"/>
            </a:endParaRPr>
          </a:p>
          <a:p>
            <a:pPr marL="914400" lvl="1" indent="-457200">
              <a:buSzPct val="45000"/>
              <a:buFont typeface="Wingdings" panose="05000000000000000000" pitchFamily="2" charset="2"/>
              <a:buChar char="q"/>
            </a:pPr>
            <a:endParaRPr dirty="0"/>
          </a:p>
          <a:p>
            <a:pPr marL="285750" indent="-28575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  <a:p>
            <a:pPr>
              <a:lnSpc>
                <a:spcPct val="100000"/>
              </a:lnSpc>
              <a:buSzPct val="45000"/>
            </a:pPr>
            <a:endParaRPr lang="en-US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US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3710-5CB0-4CB6-A036-049F537B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6489"/>
            <a:ext cx="8099640" cy="1104480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460F-EDF2-4A89-92D4-04063E0496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396489"/>
            <a:ext cx="8099640" cy="11044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reviews from the user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volunteers for courses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Generation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project on the cloud </a:t>
            </a:r>
          </a:p>
        </p:txBody>
      </p:sp>
    </p:spTree>
    <p:extLst>
      <p:ext uri="{BB962C8B-B14F-4D97-AF65-F5344CB8AC3E}">
        <p14:creationId xmlns:p14="http://schemas.microsoft.com/office/powerpoint/2010/main" val="1751626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D41A-53EC-4495-8983-A9D6BBEA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3D07-715D-477B-BB36-A9C309ADF4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901252"/>
            <a:ext cx="9071640" cy="438408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57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668E-A5F4-4B40-AFE7-B3844D76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8937-BF95-4171-9CCF-9AB3973DDDC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699773"/>
            <a:ext cx="9071640" cy="4384080"/>
          </a:xfrm>
        </p:spPr>
        <p:txBody>
          <a:bodyPr/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8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0427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9980" y="296327"/>
            <a:ext cx="809964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TECHNOLOGIES USED</a:t>
            </a:r>
            <a:endParaRPr dirty="0"/>
          </a:p>
        </p:txBody>
      </p:sp>
      <p:sp>
        <p:nvSpPr>
          <p:cNvPr id="7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The project is created using Eclipse platform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 (JSP) is used to create the user interface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used to create </a:t>
            </a:r>
            <a:r>
              <a:rPr lang="en-IN" sz="2600" dirty="0">
                <a:solidFill>
                  <a:srgbClr val="404040"/>
                </a:solidFill>
                <a:latin typeface="Times New Roman"/>
              </a:rPr>
              <a:t>a connection between the backend and the frontend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404040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MySQL queries are used to create the databases at the backend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lang="en-IN" sz="2600" dirty="0">
              <a:solidFill>
                <a:srgbClr val="404040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External Markup Language (XML) used in the form of web.xml which is a development descriptor for the servlet based Java web application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556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solidFill>
                  <a:srgbClr val="000000"/>
                </a:solidFill>
                <a:latin typeface="Times New Roman"/>
              </a:rPr>
              <a:t>HOME PAGE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Intelligent login without mentioning entity.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Validation of login.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Upcoming events.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2F2B20"/>
                </a:solidFill>
                <a:latin typeface="Times New Roman"/>
              </a:rPr>
              <a:t>Implementation of header and footer. </a:t>
            </a:r>
          </a:p>
          <a:p>
            <a:pPr>
              <a:lnSpc>
                <a:spcPct val="100000"/>
              </a:lnSpc>
              <a:buSzPct val="45000"/>
            </a:pPr>
            <a:endParaRPr lang="en-IN" sz="2600" dirty="0">
              <a:solidFill>
                <a:srgbClr val="2F2B20"/>
              </a:solidFill>
              <a:latin typeface="Times New Roman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slider for reviews.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latin typeface="Times New Roman"/>
              </a:rPr>
              <a:t>REGISTRATION</a:t>
            </a:r>
            <a:endParaRPr dirty="0"/>
          </a:p>
        </p:txBody>
      </p:sp>
      <p:sp>
        <p:nvSpPr>
          <p:cNvPr id="8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Different registration for the different end users.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Types of end users :</a:t>
            </a:r>
            <a:endParaRPr dirty="0"/>
          </a:p>
          <a:p>
            <a:pPr marL="914400" lvl="1" indent="-4572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College</a:t>
            </a:r>
            <a:endParaRPr dirty="0"/>
          </a:p>
          <a:p>
            <a:pPr marL="914400" lvl="1" indent="-4572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Company </a:t>
            </a:r>
            <a:endParaRPr dirty="0"/>
          </a:p>
          <a:p>
            <a:pPr marL="914400" lvl="1" indent="-457200">
              <a:lnSpc>
                <a:spcPct val="100000"/>
              </a:lnSpc>
              <a:buSzPct val="7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General </a:t>
            </a:r>
          </a:p>
          <a:p>
            <a:pPr lvl="1">
              <a:lnSpc>
                <a:spcPct val="100000"/>
              </a:lnSpc>
              <a:buSzPct val="75000"/>
            </a:pPr>
            <a:endParaRPr lang="en-IN"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Single page registration based on entity.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latin typeface="Times New Roman"/>
              </a:rPr>
              <a:t>REGISTRATION (Contd.)</a:t>
            </a:r>
            <a:endParaRPr dirty="0"/>
          </a:p>
        </p:txBody>
      </p:sp>
      <p:sp>
        <p:nvSpPr>
          <p:cNvPr id="83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College registration dialog box containing fields for registering college id, college name, email, contact information and password.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Company registration dialog box containing fields for registering company name, company id, email, address, contact information and password.</a:t>
            </a: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404040"/>
                </a:solidFill>
                <a:latin typeface="Times New Roman"/>
              </a:rPr>
              <a:t>General registration dialog box containing fields for registering name, contact  information, address, email, username and password.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>
                <a:latin typeface="Times New Roman"/>
              </a:rPr>
              <a:t>COMPANY AS END USER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0" y="18075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  <a:buSzPct val="45000"/>
            </a:pPr>
            <a:r>
              <a:rPr lang="en-IN" sz="2400" b="1" dirty="0">
                <a:solidFill>
                  <a:srgbClr val="000000"/>
                </a:solidFill>
                <a:latin typeface="Times New Roman"/>
                <a:hlinkClick r:id="rId2" action="ppaction://hlinksldjump"/>
              </a:rPr>
              <a:t>ADDING OF NEW EVENT</a:t>
            </a:r>
            <a:endParaRPr lang="en-IN" sz="2400" b="1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buSzPct val="45000"/>
            </a:pPr>
            <a:endParaRPr dirty="0"/>
          </a:p>
          <a:p>
            <a:pPr algn="ctr">
              <a:lnSpc>
                <a:spcPct val="100000"/>
              </a:lnSpc>
              <a:buSzPct val="45000"/>
            </a:pPr>
            <a:r>
              <a:rPr lang="en-IN" sz="2400" b="1" dirty="0">
                <a:solidFill>
                  <a:srgbClr val="000000"/>
                </a:solidFill>
                <a:latin typeface="Times New Roman"/>
                <a:hlinkClick r:id="rId3" action="ppaction://hlinksldjump"/>
              </a:rPr>
              <a:t>UPLOADING CERTIFICATE</a:t>
            </a:r>
            <a:endParaRPr lang="en-IN" sz="2400" b="1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buSzPct val="45000"/>
            </a:pPr>
            <a:endParaRPr dirty="0"/>
          </a:p>
          <a:p>
            <a:pPr algn="ctr">
              <a:lnSpc>
                <a:spcPct val="100000"/>
              </a:lnSpc>
              <a:buSzPct val="45000"/>
            </a:pPr>
            <a:r>
              <a:rPr lang="en-IN" sz="2400" b="1" dirty="0">
                <a:solidFill>
                  <a:srgbClr val="000000"/>
                </a:solidFill>
                <a:latin typeface="Times New Roman"/>
                <a:hlinkClick r:id="rId4" action="ppaction://hlinksldjump"/>
              </a:rPr>
              <a:t>VIEWING OF REQUESTS</a:t>
            </a:r>
            <a:endParaRPr lang="en-IN" sz="2400" b="1" dirty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buSzPct val="45000"/>
            </a:pPr>
            <a:endParaRPr dirty="0"/>
          </a:p>
          <a:p>
            <a:pPr algn="ctr">
              <a:lnSpc>
                <a:spcPct val="100000"/>
              </a:lnSpc>
              <a:buSzPct val="45000"/>
            </a:pPr>
            <a:r>
              <a:rPr lang="en-IN" sz="2400" b="1" dirty="0">
                <a:solidFill>
                  <a:srgbClr val="000000"/>
                </a:solidFill>
                <a:latin typeface="Times New Roman"/>
                <a:hlinkClick r:id="rId5" action="ppaction://hlinksldjump"/>
              </a:rPr>
              <a:t>VOLUNTEER REGISTRATION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 dirty="0">
                <a:latin typeface="Times New Roman"/>
              </a:rPr>
              <a:t>ADDING OF NEW EVENT</a:t>
            </a:r>
            <a:endParaRPr dirty="0"/>
          </a:p>
        </p:txBody>
      </p:sp>
      <p:sp>
        <p:nvSpPr>
          <p:cNvPr id="87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Company can add any new event, after getting logged in from the registered userId.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Table into which the data  inserted is “events”.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Same table is referred to view the different events registered by the Company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88000"/>
            <a:ext cx="8099640" cy="1103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3200" b="1">
                <a:latin typeface="Times New Roman"/>
              </a:rPr>
              <a:t>UPLOADING CERTIFICATE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To upload the certificate, table referred is “certificate”.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Fields like course_id, usn and company_id  is filled when a student is registered for a particular event.</a:t>
            </a:r>
          </a:p>
          <a:p>
            <a:pPr>
              <a:lnSpc>
                <a:spcPct val="100000"/>
              </a:lnSpc>
              <a:buSzPct val="45000"/>
            </a:pPr>
            <a:endParaRPr dirty="0"/>
          </a:p>
          <a:p>
            <a:pPr marL="457200" indent="-457200">
              <a:lnSpc>
                <a:spcPct val="100000"/>
              </a:lnSpc>
              <a:buSzPct val="45000"/>
              <a:buFont typeface="Wingdings" panose="05000000000000000000" pitchFamily="2" charset="2"/>
              <a:buChar char="q"/>
            </a:pPr>
            <a:r>
              <a:rPr lang="en-IN" sz="2600" dirty="0">
                <a:solidFill>
                  <a:srgbClr val="000000"/>
                </a:solidFill>
                <a:latin typeface="Times New Roman"/>
              </a:rPr>
              <a:t>While uploading the certificate, the course_id, usn and company_id  which is entered by the user is validated by the database and the file to be uploaded is inserted into the selected row.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682</Words>
  <Application>Microsoft Office PowerPoint</Application>
  <PresentationFormat>Custom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DejaVu Sans</vt:lpstr>
      <vt:lpstr>StarSymbol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EVENTS </vt:lpstr>
      <vt:lpstr>PowerPoint Presentation</vt:lpstr>
      <vt:lpstr>PowerPoint Presentation</vt:lpstr>
      <vt:lpstr>PowerPoint Presentation</vt:lpstr>
      <vt:lpstr>RESULT </vt:lpstr>
      <vt:lpstr>RESULT (Contd.) </vt:lpstr>
      <vt:lpstr>RESULT (Contd.) </vt:lpstr>
      <vt:lpstr>FUTURE ENHANCEMENTS </vt:lpstr>
      <vt:lpstr>ARCHITECTURE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</cp:revision>
  <dcterms:modified xsi:type="dcterms:W3CDTF">2018-06-29T13:55:23Z</dcterms:modified>
</cp:coreProperties>
</file>