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0" d="100"/>
          <a:sy n="60" d="100"/>
        </p:scale>
        <p:origin x="1459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A4CF6B6-4DD7-43AD-BB76-C812B6CD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DONATIONS DATA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E5D651A-B4C2-481E-8FE7-01F53666F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rend of Donations over Years">
            <a:extLst>
              <a:ext uri="{FF2B5EF4-FFF2-40B4-BE49-F238E27FC236}">
                <a16:creationId xmlns:a16="http://schemas.microsoft.com/office/drawing/2014/main" id="{844EEBEC-75B4-47E5-9B3A-B8A655BC1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457200"/>
            <a:ext cx="108813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D492-3F82-2338-366C-DE256146A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Findings/Results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59A8C-3C37-364C-6B7A-7D507A79A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BD05-448B-F126-DDD5-531285A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9A52-642A-3E7F-10ED-63879253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Analyze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of donation gifts to various colleges</a:t>
            </a:r>
            <a:endParaRPr lang="en-US" dirty="0"/>
          </a:p>
          <a:p>
            <a:r>
              <a:rPr lang="en-US" dirty="0"/>
              <a:t>Analysis and Visualization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Donations distribution by Location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Donations distribution by College Type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Donations distribution by Academic Major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Donations distribution by Graduation Year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Top Academic Majors of Donors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Top College Types that received donations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Donation trend over years</a:t>
            </a:r>
          </a:p>
          <a:p>
            <a:r>
              <a:rPr lang="en-US" dirty="0"/>
              <a:t>Findings/Results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Interesting insights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D0571-3A94-6E86-8BEC-E7EC473DB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434200-562C-DE8A-BC30-AED7485C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istribution of donations by Locations">
            <a:extLst>
              <a:ext uri="{FF2B5EF4-FFF2-40B4-BE49-F238E27FC236}">
                <a16:creationId xmlns:a16="http://schemas.microsoft.com/office/drawing/2014/main" id="{AF7D2639-95AE-445F-8AE3-8E4A90A0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377190"/>
            <a:ext cx="8219440" cy="46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istribution of donations by College Type">
            <a:extLst>
              <a:ext uri="{FF2B5EF4-FFF2-40B4-BE49-F238E27FC236}">
                <a16:creationId xmlns:a16="http://schemas.microsoft.com/office/drawing/2014/main" id="{F88A20E4-86B1-480E-8B32-9E0164FD1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70" y="377190"/>
            <a:ext cx="825246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istribution of donations by Major">
            <a:extLst>
              <a:ext uri="{FF2B5EF4-FFF2-40B4-BE49-F238E27FC236}">
                <a16:creationId xmlns:a16="http://schemas.microsoft.com/office/drawing/2014/main" id="{0CFFD5B7-0901-49A2-A0FA-A73ED5362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817"/>
            <a:ext cx="12192000" cy="29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istribution of donations by Graduation Year">
            <a:extLst>
              <a:ext uri="{FF2B5EF4-FFF2-40B4-BE49-F238E27FC236}">
                <a16:creationId xmlns:a16="http://schemas.microsoft.com/office/drawing/2014/main" id="{4D13848C-E562-4B13-9602-1A19E91B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457200"/>
            <a:ext cx="106222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Majors of Donors">
            <a:extLst>
              <a:ext uri="{FF2B5EF4-FFF2-40B4-BE49-F238E27FC236}">
                <a16:creationId xmlns:a16="http://schemas.microsoft.com/office/drawing/2014/main" id="{D53C07C6-273B-4A70-85D5-DAD289B4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377190"/>
            <a:ext cx="634746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College types with Most donations">
            <a:extLst>
              <a:ext uri="{FF2B5EF4-FFF2-40B4-BE49-F238E27FC236}">
                <a16:creationId xmlns:a16="http://schemas.microsoft.com/office/drawing/2014/main" id="{7DE3556A-B6C0-457C-AF6A-5CDCB042F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0" y="457200"/>
            <a:ext cx="75666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63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COLLEGE DONATIONS DATA ANALYSIS</vt:lpstr>
      <vt:lpstr>INTRODUCTION</vt:lpstr>
      <vt:lpstr>Analysis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Findings/Results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/>
  <cp:lastModifiedBy>Shruti Ramesh Babu</cp:lastModifiedBy>
  <cp:revision>11</cp:revision>
  <dcterms:created xsi:type="dcterms:W3CDTF">2023-05-18T22:44:01Z</dcterms:created>
  <dcterms:modified xsi:type="dcterms:W3CDTF">2023-05-21T23:46:51Z</dcterms:modified>
</cp:coreProperties>
</file>