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1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B6968-15E6-49CC-AAA5-6E734D2E7FDA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02B0-5989-4E25-962C-A040D060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A02B0-5989-4E25-962C-A040D0606C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96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02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446C-972F-CF48-A8FB-D383EAE97C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adc01@pfw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avvp01@pfw.edu" TargetMode="External"/><Relationship Id="rId4" Type="http://schemas.openxmlformats.org/officeDocument/2006/relationships/hyperlink" Target="mailto:mahisa01@pfw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C4DD6-1A85-4E7F-6F0F-DAB1166C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8699" y="1762929"/>
            <a:ext cx="9938874" cy="1922925"/>
          </a:xfrm>
        </p:spPr>
        <p:txBody>
          <a:bodyPr>
            <a:normAutofit/>
          </a:bodyPr>
          <a:lstStyle/>
          <a:p>
            <a:r>
              <a:rPr lang="en-US" sz="4000" dirty="0"/>
              <a:t>Hospital Management System  – Team 6 </a:t>
            </a:r>
          </a:p>
        </p:txBody>
      </p:sp>
    </p:spTree>
    <p:extLst>
      <p:ext uri="{BB962C8B-B14F-4D97-AF65-F5344CB8AC3E}">
        <p14:creationId xmlns:p14="http://schemas.microsoft.com/office/powerpoint/2010/main" val="29352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068B25-4FDD-8602-FA1B-BB5AB590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6" y="1397287"/>
            <a:ext cx="8252580" cy="418158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: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1)Chaitanya Deepthi Chadalavada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chadc01@pfw.edu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I can walk for long hours.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Shruti Mahishi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mahisa01@pfw.edu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Curious to learn new things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Prem Kumar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ravvp01@pfw.edu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Playing games.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Sathvik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8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915C-E344-11D2-296C-55F9B999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7" y="778401"/>
            <a:ext cx="9719353" cy="4913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be able to book earliest appointment date available according to the doctor’s availability and specialization.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features : Create, update and delete, display records of patients and doctor according to the patient’s record and requested times.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might also add details of hospital equipment like beds, scanning and testing equipment if time persists.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Process/Technologies – C#, MySQL,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(End user) will ne benefitted.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7F43D1-9492-688E-F344-B9EB94F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17" y="342472"/>
            <a:ext cx="7788572" cy="952072"/>
          </a:xfrm>
        </p:spPr>
        <p:txBody>
          <a:bodyPr/>
          <a:lstStyle/>
          <a:p>
            <a:r>
              <a:rPr lang="en-US" dirty="0"/>
              <a:t>User Stories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7A22EF-8689-1C67-E427-8D17953CA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70158"/>
              </p:ext>
            </p:extLst>
          </p:nvPr>
        </p:nvGraphicFramePr>
        <p:xfrm>
          <a:off x="677863" y="1130157"/>
          <a:ext cx="8596311" cy="528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2222">
                  <a:extLst>
                    <a:ext uri="{9D8B030D-6E8A-4147-A177-3AD203B41FA5}">
                      <a16:colId xmlns:a16="http://schemas.microsoft.com/office/drawing/2014/main" val="520295825"/>
                    </a:ext>
                  </a:extLst>
                </a:gridCol>
                <a:gridCol w="4274089">
                  <a:extLst>
                    <a:ext uri="{9D8B030D-6E8A-4147-A177-3AD203B41FA5}">
                      <a16:colId xmlns:a16="http://schemas.microsoft.com/office/drawing/2014/main" val="2271032715"/>
                    </a:ext>
                  </a:extLst>
                </a:gridCol>
              </a:tblGrid>
              <a:tr h="44007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4150378972"/>
                  </a:ext>
                </a:extLst>
              </a:tr>
              <a:tr h="176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Creating and storing new user data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Create database for user in MySQL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Writing REST API code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Front 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UserID</a:t>
                      </a:r>
                      <a:r>
                        <a:rPr lang="en-US" sz="1600" u="none" strike="noStrike" dirty="0">
                          <a:effectLst/>
                        </a:rPr>
                        <a:t>, Name, Password, Patient reason of admission, Address, Ph no, email, Appointment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1145981894"/>
                  </a:ext>
                </a:extLst>
              </a:tr>
              <a:tr h="176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Creating doctor's details and managing the data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Create database for patients in MySQL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Writing REST API code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Front 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Doctor ID, Name, Specialization, Phone number , Availability, email, Appointment, Password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2540195190"/>
                  </a:ext>
                </a:extLst>
              </a:tr>
              <a:tr h="880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 and map the appointment requested by a patient to a doctor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Check for the earliest available time for each patient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39696264"/>
                  </a:ext>
                </a:extLst>
              </a:tr>
              <a:tr h="4400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Apointment Details - confirmation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email and text - timings. To doc and patient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293821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86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272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</vt:lpstr>
      <vt:lpstr>Hospital Management System  – Team 6 </vt:lpstr>
      <vt:lpstr>PowerPoint Presentation</vt:lpstr>
      <vt:lpstr>PowerPoint Presentation</vt:lpstr>
      <vt:lpstr>User Stories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Management – Team 6 </dc:title>
  <dc:creator>Chaitanya Deepthi Chadalavada</dc:creator>
  <cp:lastModifiedBy>Shruti Mahishi</cp:lastModifiedBy>
  <cp:revision>9</cp:revision>
  <dcterms:created xsi:type="dcterms:W3CDTF">2023-01-31T00:38:58Z</dcterms:created>
  <dcterms:modified xsi:type="dcterms:W3CDTF">2023-02-14T01:01:46Z</dcterms:modified>
</cp:coreProperties>
</file>