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1" r:id="rId2"/>
    <p:sldId id="256" r:id="rId3"/>
    <p:sldId id="257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>
        <p:scale>
          <a:sx n="57" d="100"/>
          <a:sy n="57" d="100"/>
        </p:scale>
        <p:origin x="9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B6968-15E6-49CC-AAA5-6E734D2E7FDA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02B0-5989-4E25-962C-A040D0606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A02B0-5989-4E25-962C-A040D0606C9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0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96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02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8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4446C-972F-CF48-A8FB-D383EAE97C7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3652D0-FCEF-5449-8FB6-014DA26D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6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hadc01@pfw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veers0@pfw.edu" TargetMode="External"/><Relationship Id="rId5" Type="http://schemas.openxmlformats.org/officeDocument/2006/relationships/hyperlink" Target="mailto:ravvp01@pfw.edu" TargetMode="External"/><Relationship Id="rId4" Type="http://schemas.openxmlformats.org/officeDocument/2006/relationships/hyperlink" Target="mailto:mahisa01@pfw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0C4DD6-1A85-4E7F-6F0F-DAB1166C6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957" y="1691010"/>
            <a:ext cx="9938874" cy="1922925"/>
          </a:xfrm>
        </p:spPr>
        <p:txBody>
          <a:bodyPr>
            <a:normAutofit/>
          </a:bodyPr>
          <a:lstStyle/>
          <a:p>
            <a:r>
              <a:rPr lang="en-US" sz="4000" dirty="0"/>
              <a:t>Hospital Management System  – Team 6 </a:t>
            </a:r>
          </a:p>
        </p:txBody>
      </p:sp>
    </p:spTree>
    <p:extLst>
      <p:ext uri="{BB962C8B-B14F-4D97-AF65-F5344CB8AC3E}">
        <p14:creationId xmlns:p14="http://schemas.microsoft.com/office/powerpoint/2010/main" val="293528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068B25-4FDD-8602-FA1B-BB5AB590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404" y="1338210"/>
            <a:ext cx="8252580" cy="418158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 :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1)Chaitanya Deepthi Chadalavada (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chadc01@pfw.edu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I can walk for long hours.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Shruti Mahishi (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mahisa01@pfw.edu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Curious to learn new things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Prem Kumar (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ravvp01@pfw.edu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Playing games.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Sathvik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veers0@pfw.edu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7228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E915C-E344-11D2-296C-55F9B999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1" y="1394851"/>
            <a:ext cx="9719353" cy="49134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to be able to book earliest appointment date available according to the doctor’s availability and specialization.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features : Create, update and delete, display records of patients and doctor according to the patient’s record and appointment times.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Process/Technologies – C#, MySQL,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(End user) will ne benefitted.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0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7F43D1-9492-688E-F344-B9EB94F9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817" y="342472"/>
            <a:ext cx="7788572" cy="952072"/>
          </a:xfrm>
        </p:spPr>
        <p:txBody>
          <a:bodyPr/>
          <a:lstStyle/>
          <a:p>
            <a:r>
              <a:rPr lang="en-US" dirty="0"/>
              <a:t>User Stories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7A22EF-8689-1C67-E427-8D17953CA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674573"/>
              </p:ext>
            </p:extLst>
          </p:nvPr>
        </p:nvGraphicFramePr>
        <p:xfrm>
          <a:off x="636766" y="1006867"/>
          <a:ext cx="8596311" cy="5280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2222">
                  <a:extLst>
                    <a:ext uri="{9D8B030D-6E8A-4147-A177-3AD203B41FA5}">
                      <a16:colId xmlns:a16="http://schemas.microsoft.com/office/drawing/2014/main" val="520295825"/>
                    </a:ext>
                  </a:extLst>
                </a:gridCol>
                <a:gridCol w="4274089">
                  <a:extLst>
                    <a:ext uri="{9D8B030D-6E8A-4147-A177-3AD203B41FA5}">
                      <a16:colId xmlns:a16="http://schemas.microsoft.com/office/drawing/2014/main" val="2271032715"/>
                    </a:ext>
                  </a:extLst>
                </a:gridCol>
              </a:tblGrid>
              <a:tr h="44007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3" marR="4813" marT="4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3" marR="4813" marT="4813" marB="0" anchor="b"/>
                </a:tc>
                <a:extLst>
                  <a:ext uri="{0D108BD9-81ED-4DB2-BD59-A6C34878D82A}">
                    <a16:rowId xmlns:a16="http://schemas.microsoft.com/office/drawing/2014/main" val="4150378972"/>
                  </a:ext>
                </a:extLst>
              </a:tr>
              <a:tr h="1760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 Creating and storing new user data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  Create database for user in MySQL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  Writing REST API code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  Front end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UserID</a:t>
                      </a:r>
                      <a:r>
                        <a:rPr lang="en-US" sz="1600" u="none" strike="noStrike" dirty="0">
                          <a:effectLst/>
                        </a:rPr>
                        <a:t>, Name, Password, Patient reason of admission, Address, Ph no, email, Appointment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extLst>
                  <a:ext uri="{0D108BD9-81ED-4DB2-BD59-A6C34878D82A}">
                    <a16:rowId xmlns:a16="http://schemas.microsoft.com/office/drawing/2014/main" val="1145981894"/>
                  </a:ext>
                </a:extLst>
              </a:tr>
              <a:tr h="1760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Creating doctor's details and managing the data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Create database for patients in MySQL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Writing REST API code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    Front end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Doctor ID, Name, Specialization, Phone number , Availability, email, Appointment, Password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extLst>
                  <a:ext uri="{0D108BD9-81ED-4DB2-BD59-A6C34878D82A}">
                    <a16:rowId xmlns:a16="http://schemas.microsoft.com/office/drawing/2014/main" val="2540195190"/>
                  </a:ext>
                </a:extLst>
              </a:tr>
              <a:tr h="880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Manage and map the appointment requested by a patient to a doctor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Check for the earliest available time for each patient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extLst>
                  <a:ext uri="{0D108BD9-81ED-4DB2-BD59-A6C34878D82A}">
                    <a16:rowId xmlns:a16="http://schemas.microsoft.com/office/drawing/2014/main" val="39696264"/>
                  </a:ext>
                </a:extLst>
              </a:tr>
              <a:tr h="4400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Apointment Details - confirmation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email and text - timings. To doc and patient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13" marR="4813" marT="4813" marB="0" anchor="b"/>
                </a:tc>
                <a:extLst>
                  <a:ext uri="{0D108BD9-81ED-4DB2-BD59-A6C34878D82A}">
                    <a16:rowId xmlns:a16="http://schemas.microsoft.com/office/drawing/2014/main" val="293821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58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85A60F-0FF8-2378-35BE-5FB823D55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44048"/>
              </p:ext>
            </p:extLst>
          </p:nvPr>
        </p:nvGraphicFramePr>
        <p:xfrm>
          <a:off x="689575" y="184558"/>
          <a:ext cx="8571871" cy="5565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104">
                  <a:extLst>
                    <a:ext uri="{9D8B030D-6E8A-4147-A177-3AD203B41FA5}">
                      <a16:colId xmlns:a16="http://schemas.microsoft.com/office/drawing/2014/main" val="1986318874"/>
                    </a:ext>
                  </a:extLst>
                </a:gridCol>
                <a:gridCol w="3353819">
                  <a:extLst>
                    <a:ext uri="{9D8B030D-6E8A-4147-A177-3AD203B41FA5}">
                      <a16:colId xmlns:a16="http://schemas.microsoft.com/office/drawing/2014/main" val="2993219875"/>
                    </a:ext>
                  </a:extLst>
                </a:gridCol>
                <a:gridCol w="1145605">
                  <a:extLst>
                    <a:ext uri="{9D8B030D-6E8A-4147-A177-3AD203B41FA5}">
                      <a16:colId xmlns:a16="http://schemas.microsoft.com/office/drawing/2014/main" val="3223207471"/>
                    </a:ext>
                  </a:extLst>
                </a:gridCol>
                <a:gridCol w="749255">
                  <a:extLst>
                    <a:ext uri="{9D8B030D-6E8A-4147-A177-3AD203B41FA5}">
                      <a16:colId xmlns:a16="http://schemas.microsoft.com/office/drawing/2014/main" val="2260350896"/>
                    </a:ext>
                  </a:extLst>
                </a:gridCol>
                <a:gridCol w="2676088">
                  <a:extLst>
                    <a:ext uri="{9D8B030D-6E8A-4147-A177-3AD203B41FA5}">
                      <a16:colId xmlns:a16="http://schemas.microsoft.com/office/drawing/2014/main" val="1287052970"/>
                    </a:ext>
                  </a:extLst>
                </a:gridCol>
              </a:tblGrid>
              <a:tr h="690288">
                <a:tc>
                  <a:txBody>
                    <a:bodyPr/>
                    <a:lstStyle/>
                    <a:p>
                      <a:r>
                        <a:rPr lang="en-US" sz="1400" dirty="0"/>
                        <a:t>S.no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Story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Effort(1,2,3,5,8)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Sprint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Acceptance Criteria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09289"/>
                  </a:ext>
                </a:extLst>
              </a:tr>
              <a:tr h="289319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appointment details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new form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92451"/>
                  </a:ext>
                </a:extLst>
              </a:tr>
              <a:tr h="289319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Update Appointment details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Updates existing details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12219"/>
                  </a:ext>
                </a:extLst>
              </a:tr>
              <a:tr h="48320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new appointment details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new appointment details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66009"/>
                  </a:ext>
                </a:extLst>
              </a:tr>
              <a:tr h="69028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a patient, I want to get to know all the appointment details of mine.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Able to fetch Appointment details of every patient.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556837"/>
                  </a:ext>
                </a:extLst>
              </a:tr>
              <a:tr h="897374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a doctor, I want to get to know all the appointment details of all patients associated with my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Able to fetch Appointment details by ID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204645"/>
                  </a:ext>
                </a:extLst>
              </a:tr>
              <a:tr h="69028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an administrator, I want to get all the appointment details on a particular date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Using date filter to get details.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90245"/>
                  </a:ext>
                </a:extLst>
              </a:tr>
              <a:tr h="694367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an administrator, I want to get all the appointment details associated between two dates.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Getting details between two dates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19722"/>
                  </a:ext>
                </a:extLst>
              </a:tr>
              <a:tr h="69028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an administrator, I want to get total number of appointment details till date.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Able to fetch number of appointments.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20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88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7EFEA5-47DB-7FD0-8336-9AA5F99A6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23992"/>
              </p:ext>
            </p:extLst>
          </p:nvPr>
        </p:nvGraphicFramePr>
        <p:xfrm>
          <a:off x="501152" y="414048"/>
          <a:ext cx="8128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97">
                  <a:extLst>
                    <a:ext uri="{9D8B030D-6E8A-4147-A177-3AD203B41FA5}">
                      <a16:colId xmlns:a16="http://schemas.microsoft.com/office/drawing/2014/main" val="3476038824"/>
                    </a:ext>
                  </a:extLst>
                </a:gridCol>
                <a:gridCol w="3462390">
                  <a:extLst>
                    <a:ext uri="{9D8B030D-6E8A-4147-A177-3AD203B41FA5}">
                      <a16:colId xmlns:a16="http://schemas.microsoft.com/office/drawing/2014/main" val="3182287142"/>
                    </a:ext>
                  </a:extLst>
                </a:gridCol>
                <a:gridCol w="1438383">
                  <a:extLst>
                    <a:ext uri="{9D8B030D-6E8A-4147-A177-3AD203B41FA5}">
                      <a16:colId xmlns:a16="http://schemas.microsoft.com/office/drawing/2014/main" val="582129736"/>
                    </a:ext>
                  </a:extLst>
                </a:gridCol>
                <a:gridCol w="849330">
                  <a:extLst>
                    <a:ext uri="{9D8B030D-6E8A-4147-A177-3AD203B41FA5}">
                      <a16:colId xmlns:a16="http://schemas.microsoft.com/office/drawing/2014/main" val="20704594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0762028"/>
                    </a:ext>
                  </a:extLst>
                </a:gridCol>
              </a:tblGrid>
              <a:tr h="258299">
                <a:tc>
                  <a:txBody>
                    <a:bodyPr/>
                    <a:lstStyle/>
                    <a:p>
                      <a:r>
                        <a:rPr lang="en-US" sz="1400" dirty="0"/>
                        <a:t>S.no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Story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Effort(1,2,3,5,8)</a:t>
                      </a: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Acceptance Criteria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7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a user, I want to delete the appointment associated with a particular appointment id which is no longer needed.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Delete the appointment associated with a particular appointment id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21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a user, I want to get the appointment details associated with a particular appointment id.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Fetch details using a particular appointment id.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 a user, I want all appointment details till date.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Fetch appointment details till date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3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32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C782FC-D3D3-88BC-FBE5-574B2C3A8B15}"/>
              </a:ext>
            </a:extLst>
          </p:cNvPr>
          <p:cNvSpPr txBox="1"/>
          <p:nvPr/>
        </p:nvSpPr>
        <p:spPr>
          <a:xfrm>
            <a:off x="4161033" y="2998336"/>
            <a:ext cx="7109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 YOU !!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744435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535</Words>
  <Application>Microsoft Office PowerPoint</Application>
  <PresentationFormat>Widescreen</PresentationFormat>
  <Paragraphs>92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Hospital Management System  – Team 6 </vt:lpstr>
      <vt:lpstr>PowerPoint Presentation</vt:lpstr>
      <vt:lpstr>PowerPoint Presentation</vt:lpstr>
      <vt:lpstr>User Stories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Management – Team 6 </dc:title>
  <dc:creator>Chaitanya Deepthi Chadalavada</dc:creator>
  <cp:lastModifiedBy>Shruti Mahishi</cp:lastModifiedBy>
  <cp:revision>11</cp:revision>
  <dcterms:created xsi:type="dcterms:W3CDTF">2023-01-31T00:38:58Z</dcterms:created>
  <dcterms:modified xsi:type="dcterms:W3CDTF">2023-03-13T20:27:56Z</dcterms:modified>
</cp:coreProperties>
</file>