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uti Mokhashi" userId="84fe00442a7f65ee" providerId="LiveId" clId="{2CAB5833-7AA5-4105-BA59-2610EF492275}"/>
    <pc:docChg chg="undo custSel addSld modSld">
      <pc:chgData name="Shruti Mokhashi" userId="84fe00442a7f65ee" providerId="LiveId" clId="{2CAB5833-7AA5-4105-BA59-2610EF492275}" dt="2023-07-27T09:25:15.507" v="82" actId="931"/>
      <pc:docMkLst>
        <pc:docMk/>
      </pc:docMkLst>
      <pc:sldChg chg="modSp new mod">
        <pc:chgData name="Shruti Mokhashi" userId="84fe00442a7f65ee" providerId="LiveId" clId="{2CAB5833-7AA5-4105-BA59-2610EF492275}" dt="2023-07-26T15:36:08.890" v="68" actId="20577"/>
        <pc:sldMkLst>
          <pc:docMk/>
          <pc:sldMk cId="781278916" sldId="256"/>
        </pc:sldMkLst>
        <pc:spChg chg="mod">
          <ac:chgData name="Shruti Mokhashi" userId="84fe00442a7f65ee" providerId="LiveId" clId="{2CAB5833-7AA5-4105-BA59-2610EF492275}" dt="2023-07-26T15:35:49.506" v="19" actId="20577"/>
          <ac:spMkLst>
            <pc:docMk/>
            <pc:sldMk cId="781278916" sldId="256"/>
            <ac:spMk id="2" creationId="{D83A7D90-33F5-B2A0-3A32-4319466456B7}"/>
          </ac:spMkLst>
        </pc:spChg>
        <pc:spChg chg="mod">
          <ac:chgData name="Shruti Mokhashi" userId="84fe00442a7f65ee" providerId="LiveId" clId="{2CAB5833-7AA5-4105-BA59-2610EF492275}" dt="2023-07-26T15:36:08.890" v="68" actId="20577"/>
          <ac:spMkLst>
            <pc:docMk/>
            <pc:sldMk cId="781278916" sldId="256"/>
            <ac:spMk id="3" creationId="{0CBF9C0F-DB1F-7231-6BCE-44AD23EF16F4}"/>
          </ac:spMkLst>
        </pc:spChg>
      </pc:sldChg>
      <pc:sldChg chg="addSp modSp new">
        <pc:chgData name="Shruti Mokhashi" userId="84fe00442a7f65ee" providerId="LiveId" clId="{2CAB5833-7AA5-4105-BA59-2610EF492275}" dt="2023-07-27T09:04:43.276" v="81" actId="931"/>
        <pc:sldMkLst>
          <pc:docMk/>
          <pc:sldMk cId="4268443623" sldId="257"/>
        </pc:sldMkLst>
        <pc:picChg chg="add mod">
          <ac:chgData name="Shruti Mokhashi" userId="84fe00442a7f65ee" providerId="LiveId" clId="{2CAB5833-7AA5-4105-BA59-2610EF492275}" dt="2023-07-27T09:04:43.276" v="81" actId="931"/>
          <ac:picMkLst>
            <pc:docMk/>
            <pc:sldMk cId="4268443623" sldId="257"/>
            <ac:picMk id="5" creationId="{F49BD7F3-01FB-34AF-D9D2-E220579ABB15}"/>
          </ac:picMkLst>
        </pc:picChg>
      </pc:sldChg>
      <pc:sldChg chg="addSp delSp modSp new mod">
        <pc:chgData name="Shruti Mokhashi" userId="84fe00442a7f65ee" providerId="LiveId" clId="{2CAB5833-7AA5-4105-BA59-2610EF492275}" dt="2023-07-26T15:36:55.887" v="77" actId="931"/>
        <pc:sldMkLst>
          <pc:docMk/>
          <pc:sldMk cId="2305656060" sldId="258"/>
        </pc:sldMkLst>
        <pc:spChg chg="add del">
          <ac:chgData name="Shruti Mokhashi" userId="84fe00442a7f65ee" providerId="LiveId" clId="{2CAB5833-7AA5-4105-BA59-2610EF492275}" dt="2023-07-26T15:36:24.251" v="72" actId="22"/>
          <ac:spMkLst>
            <pc:docMk/>
            <pc:sldMk cId="2305656060" sldId="258"/>
            <ac:spMk id="5" creationId="{B1B15C83-C5F7-8182-6113-C67B052C4A5B}"/>
          </ac:spMkLst>
        </pc:spChg>
        <pc:picChg chg="add mod">
          <ac:chgData name="Shruti Mokhashi" userId="84fe00442a7f65ee" providerId="LiveId" clId="{2CAB5833-7AA5-4105-BA59-2610EF492275}" dt="2023-07-26T15:36:55.887" v="77" actId="931"/>
          <ac:picMkLst>
            <pc:docMk/>
            <pc:sldMk cId="2305656060" sldId="258"/>
            <ac:picMk id="7" creationId="{0C70121F-6352-EEF3-80CD-B0FA5FF3316E}"/>
          </ac:picMkLst>
        </pc:picChg>
      </pc:sldChg>
      <pc:sldChg chg="addSp modSp new">
        <pc:chgData name="Shruti Mokhashi" userId="84fe00442a7f65ee" providerId="LiveId" clId="{2CAB5833-7AA5-4105-BA59-2610EF492275}" dt="2023-07-27T09:25:15.507" v="82" actId="931"/>
        <pc:sldMkLst>
          <pc:docMk/>
          <pc:sldMk cId="1128111511" sldId="259"/>
        </pc:sldMkLst>
        <pc:picChg chg="add mod">
          <ac:chgData name="Shruti Mokhashi" userId="84fe00442a7f65ee" providerId="LiveId" clId="{2CAB5833-7AA5-4105-BA59-2610EF492275}" dt="2023-07-27T09:25:15.507" v="82" actId="931"/>
          <ac:picMkLst>
            <pc:docMk/>
            <pc:sldMk cId="1128111511" sldId="259"/>
            <ac:picMk id="5" creationId="{956CC4BE-B3A0-87A7-67D4-F32048C9FB9A}"/>
          </ac:picMkLst>
        </pc:picChg>
      </pc:sldChg>
      <pc:sldChg chg="addSp modSp new">
        <pc:chgData name="Shruti Mokhashi" userId="84fe00442a7f65ee" providerId="LiveId" clId="{2CAB5833-7AA5-4105-BA59-2610EF492275}" dt="2023-07-26T15:37:27.612" v="80" actId="931"/>
        <pc:sldMkLst>
          <pc:docMk/>
          <pc:sldMk cId="1681037201" sldId="260"/>
        </pc:sldMkLst>
        <pc:picChg chg="add mod">
          <ac:chgData name="Shruti Mokhashi" userId="84fe00442a7f65ee" providerId="LiveId" clId="{2CAB5833-7AA5-4105-BA59-2610EF492275}" dt="2023-07-26T15:37:27.612" v="80" actId="931"/>
          <ac:picMkLst>
            <pc:docMk/>
            <pc:sldMk cId="1681037201" sldId="260"/>
            <ac:picMk id="5" creationId="{9A424168-213A-1249-1D48-BC7662E635FE}"/>
          </ac:picMkLst>
        </pc:picChg>
      </pc:sldChg>
      <pc:sldChg chg="addSp modSp new">
        <pc:chgData name="Shruti Mokhashi" userId="84fe00442a7f65ee" providerId="LiveId" clId="{2CAB5833-7AA5-4105-BA59-2610EF492275}" dt="2023-07-26T15:37:05.652" v="78" actId="931"/>
        <pc:sldMkLst>
          <pc:docMk/>
          <pc:sldMk cId="4068720625" sldId="261"/>
        </pc:sldMkLst>
        <pc:picChg chg="add mod">
          <ac:chgData name="Shruti Mokhashi" userId="84fe00442a7f65ee" providerId="LiveId" clId="{2CAB5833-7AA5-4105-BA59-2610EF492275}" dt="2023-07-26T15:37:05.652" v="78" actId="931"/>
          <ac:picMkLst>
            <pc:docMk/>
            <pc:sldMk cId="4068720625" sldId="261"/>
            <ac:picMk id="5" creationId="{D83AF721-4FBF-4A9A-502F-B2D54B2A2A8F}"/>
          </ac:picMkLst>
        </pc:picChg>
      </pc:sldChg>
      <pc:sldChg chg="addSp modSp new">
        <pc:chgData name="Shruti Mokhashi" userId="84fe00442a7f65ee" providerId="LiveId" clId="{2CAB5833-7AA5-4105-BA59-2610EF492275}" dt="2023-07-26T15:37:19.681" v="79" actId="931"/>
        <pc:sldMkLst>
          <pc:docMk/>
          <pc:sldMk cId="2255327313" sldId="262"/>
        </pc:sldMkLst>
        <pc:picChg chg="add mod">
          <ac:chgData name="Shruti Mokhashi" userId="84fe00442a7f65ee" providerId="LiveId" clId="{2CAB5833-7AA5-4105-BA59-2610EF492275}" dt="2023-07-26T15:37:19.681" v="79" actId="931"/>
          <ac:picMkLst>
            <pc:docMk/>
            <pc:sldMk cId="2255327313" sldId="262"/>
            <ac:picMk id="5" creationId="{9CC6EBD3-243B-59F0-4076-B010415B659D}"/>
          </ac:picMkLst>
        </pc:picChg>
      </pc:sldChg>
      <pc:sldMasterChg chg="addSldLayout">
        <pc:chgData name="Shruti Mokhashi" userId="84fe00442a7f65ee" providerId="LiveId" clId="{2CAB5833-7AA5-4105-BA59-2610EF492275}" dt="2023-07-26T15:35:43.348" v="0" actId="680"/>
        <pc:sldMasterMkLst>
          <pc:docMk/>
          <pc:sldMasterMk cId="1377216457" sldId="2147483648"/>
        </pc:sldMasterMkLst>
        <pc:sldLayoutChg chg="add">
          <pc:chgData name="Shruti Mokhashi" userId="84fe00442a7f65ee" providerId="LiveId" clId="{2CAB5833-7AA5-4105-BA59-2610EF492275}" dt="2023-07-26T15:35:43.348" v="0" actId="680"/>
          <pc:sldLayoutMkLst>
            <pc:docMk/>
            <pc:sldMasterMk cId="1377216457" sldId="2147483648"/>
            <pc:sldLayoutMk cId="1277936441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BEA8-F1CD-FDB9-07B0-1ECBF5860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8630A-EA7C-8095-971D-98DACD5A1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93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21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7D90-33F5-B2A0-3A32-431946645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Client Deliverables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F9C0F-DB1F-7231-6BCE-44AD23EF1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Movie Ratings</a:t>
            </a:r>
          </a:p>
          <a:p>
            <a:r>
              <a:rPr lang="en-IN" dirty="0"/>
              <a:t>Advanced Visualization with GGPLOT2</a:t>
            </a:r>
          </a:p>
        </p:txBody>
      </p:sp>
    </p:spTree>
    <p:extLst>
      <p:ext uri="{BB962C8B-B14F-4D97-AF65-F5344CB8AC3E}">
        <p14:creationId xmlns:p14="http://schemas.microsoft.com/office/powerpoint/2010/main" val="78127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B0A6-8E5A-304E-5A2B-3031EFB13F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2067D-75F1-A646-9EF5-7CDBDCE57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BD7F3-01FB-34AF-D9D2-E220579AB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55"/>
            <a:ext cx="11538408" cy="58510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F85405-51D1-D8F5-B50D-8A22F1A3234E}"/>
              </a:ext>
            </a:extLst>
          </p:cNvPr>
          <p:cNvSpPr txBox="1"/>
          <p:nvPr/>
        </p:nvSpPr>
        <p:spPr>
          <a:xfrm>
            <a:off x="395926" y="6080289"/>
            <a:ext cx="1114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Comparison of critic ratings v/s audience ratings across genres across the years 2007 to 2011</a:t>
            </a:r>
          </a:p>
        </p:txBody>
      </p:sp>
    </p:spTree>
    <p:extLst>
      <p:ext uri="{BB962C8B-B14F-4D97-AF65-F5344CB8AC3E}">
        <p14:creationId xmlns:p14="http://schemas.microsoft.com/office/powerpoint/2010/main" val="426844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5D49-7C6D-464B-802C-8068FC2C44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12603-4F60-F5ED-3AB0-57ECF489FE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70121F-6352-EEF3-80CD-B0FA5FF33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5764" cy="58446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C3943F-CA3A-092F-A653-5657090EF9DF}"/>
              </a:ext>
            </a:extLst>
          </p:cNvPr>
          <p:cNvSpPr txBox="1"/>
          <p:nvPr/>
        </p:nvSpPr>
        <p:spPr>
          <a:xfrm>
            <a:off x="141402" y="6042581"/>
            <a:ext cx="1187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Correlation between audience rating and movie budget across genres</a:t>
            </a:r>
          </a:p>
        </p:txBody>
      </p:sp>
    </p:spTree>
    <p:extLst>
      <p:ext uri="{BB962C8B-B14F-4D97-AF65-F5344CB8AC3E}">
        <p14:creationId xmlns:p14="http://schemas.microsoft.com/office/powerpoint/2010/main" val="230565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7014-0675-AE3C-F634-22F488329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AD52D-08DE-6582-9343-7EA32727CF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6CC4BE-B3A0-87A7-67D4-F32048C9F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03497" cy="5795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9417E1-990B-513E-4E4B-A90158409C92}"/>
              </a:ext>
            </a:extLst>
          </p:cNvPr>
          <p:cNvSpPr txBox="1"/>
          <p:nvPr/>
        </p:nvSpPr>
        <p:spPr>
          <a:xfrm>
            <a:off x="273377" y="6070862"/>
            <a:ext cx="1100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Comparing number of movies made per genre and their corresponding movie budgets</a:t>
            </a:r>
          </a:p>
        </p:txBody>
      </p:sp>
    </p:spTree>
    <p:extLst>
      <p:ext uri="{BB962C8B-B14F-4D97-AF65-F5344CB8AC3E}">
        <p14:creationId xmlns:p14="http://schemas.microsoft.com/office/powerpoint/2010/main" val="112811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42B3-78E5-D6C3-6113-800069142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F994E-8849-1A4F-48E8-C496E2F7C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3AF721-4FBF-4A9A-502F-B2D54B2A2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2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217B-A769-AC41-1448-F18958D2B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A3C8D-BD81-7268-7628-65119A3E88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6EBD3-243B-59F0-4076-B010415B6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27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5B85-14D0-EEAF-D40C-66E8AEF195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4FCE8-4333-F038-5FCF-C9871092CA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424168-213A-1249-1D48-BC7662E63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01080" cy="61881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5CB2B8-65E9-F58E-5DCC-22024BFB223B}"/>
              </a:ext>
            </a:extLst>
          </p:cNvPr>
          <p:cNvSpPr txBox="1"/>
          <p:nvPr/>
        </p:nvSpPr>
        <p:spPr>
          <a:xfrm>
            <a:off x="311085" y="6381946"/>
            <a:ext cx="1118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Boxplot showing correlation between movie genres and audience ratings</a:t>
            </a:r>
          </a:p>
        </p:txBody>
      </p:sp>
    </p:spTree>
    <p:extLst>
      <p:ext uri="{BB962C8B-B14F-4D97-AF65-F5344CB8AC3E}">
        <p14:creationId xmlns:p14="http://schemas.microsoft.com/office/powerpoint/2010/main" val="168103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BF1F-888B-7009-25BA-CBBD35DC9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6B5FF-FC0B-F18F-CC62-4EB4D61542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BC5BD-12F4-D087-5AD5-AA52F3B49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07" y="273378"/>
            <a:ext cx="11491274" cy="634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2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55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Client Deliverables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Deliverables</dc:title>
  <dc:creator>Shruti Mokhashi</dc:creator>
  <cp:lastModifiedBy>Shruti Mokhashi</cp:lastModifiedBy>
  <cp:revision>8</cp:revision>
  <dcterms:created xsi:type="dcterms:W3CDTF">2023-07-26T15:35:40Z</dcterms:created>
  <dcterms:modified xsi:type="dcterms:W3CDTF">2023-09-07T15:47:19Z</dcterms:modified>
</cp:coreProperties>
</file>